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49" r:id="rId1"/>
  </p:sldMasterIdLst>
  <p:notesMasterIdLst>
    <p:notesMasterId r:id="rId9"/>
  </p:notesMasterIdLst>
  <p:sldIdLst>
    <p:sldId id="256" r:id="rId2"/>
    <p:sldId id="802" r:id="rId3"/>
    <p:sldId id="797" r:id="rId4"/>
    <p:sldId id="801" r:id="rId5"/>
    <p:sldId id="804" r:id="rId6"/>
    <p:sldId id="803" r:id="rId7"/>
    <p:sldId id="798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  <a:srgbClr val="7BA420"/>
    <a:srgbClr val="5977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EA0D75A-5CF5-4AFB-A360-8019F2AF9144}" v="2" dt="2025-02-11T21:44:17.322"/>
    <p1510:client id="{35A188B3-5B21-49F8-874C-96599594122C}" v="7" dt="2025-02-11T00:55:05.31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0" y="12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ke Works" userId="b81c1b58-431f-48cc-ae25-4815f9ea8e0f" providerId="ADAL" clId="{0EA0D75A-5CF5-4AFB-A360-8019F2AF9144}"/>
    <pc:docChg chg="custSel addSld modSld sldOrd">
      <pc:chgData name="Mike Works" userId="b81c1b58-431f-48cc-ae25-4815f9ea8e0f" providerId="ADAL" clId="{0EA0D75A-5CF5-4AFB-A360-8019F2AF9144}" dt="2025-02-11T23:35:13.865" v="100" actId="20577"/>
      <pc:docMkLst>
        <pc:docMk/>
      </pc:docMkLst>
      <pc:sldChg chg="modSp mod">
        <pc:chgData name="Mike Works" userId="b81c1b58-431f-48cc-ae25-4815f9ea8e0f" providerId="ADAL" clId="{0EA0D75A-5CF5-4AFB-A360-8019F2AF9144}" dt="2025-02-11T21:55:22.808" v="93" actId="1076"/>
        <pc:sldMkLst>
          <pc:docMk/>
          <pc:sldMk cId="4111374653" sldId="797"/>
        </pc:sldMkLst>
        <pc:spChg chg="mod">
          <ac:chgData name="Mike Works" userId="b81c1b58-431f-48cc-ae25-4815f9ea8e0f" providerId="ADAL" clId="{0EA0D75A-5CF5-4AFB-A360-8019F2AF9144}" dt="2025-02-11T21:47:15.284" v="36" actId="1076"/>
          <ac:spMkLst>
            <pc:docMk/>
            <pc:sldMk cId="4111374653" sldId="797"/>
            <ac:spMk id="2" creationId="{00000000-0000-0000-0000-000000000000}"/>
          </ac:spMkLst>
        </pc:spChg>
        <pc:picChg chg="mod modCrop">
          <ac:chgData name="Mike Works" userId="b81c1b58-431f-48cc-ae25-4815f9ea8e0f" providerId="ADAL" clId="{0EA0D75A-5CF5-4AFB-A360-8019F2AF9144}" dt="2025-02-11T21:55:22.808" v="93" actId="1076"/>
          <ac:picMkLst>
            <pc:docMk/>
            <pc:sldMk cId="4111374653" sldId="797"/>
            <ac:picMk id="5" creationId="{EB5EB1FC-E7F0-FE09-D1C5-FDD5E6E0AFA4}"/>
          </ac:picMkLst>
        </pc:picChg>
      </pc:sldChg>
      <pc:sldChg chg="modSp mod ord">
        <pc:chgData name="Mike Works" userId="b81c1b58-431f-48cc-ae25-4815f9ea8e0f" providerId="ADAL" clId="{0EA0D75A-5CF5-4AFB-A360-8019F2AF9144}" dt="2025-02-11T21:50:15.459" v="87" actId="1076"/>
        <pc:sldMkLst>
          <pc:docMk/>
          <pc:sldMk cId="3628157155" sldId="798"/>
        </pc:sldMkLst>
        <pc:spChg chg="mod">
          <ac:chgData name="Mike Works" userId="b81c1b58-431f-48cc-ae25-4815f9ea8e0f" providerId="ADAL" clId="{0EA0D75A-5CF5-4AFB-A360-8019F2AF9144}" dt="2025-02-11T21:47:32.395" v="40" actId="1076"/>
          <ac:spMkLst>
            <pc:docMk/>
            <pc:sldMk cId="3628157155" sldId="798"/>
            <ac:spMk id="2" creationId="{00000000-0000-0000-0000-000000000000}"/>
          </ac:spMkLst>
        </pc:spChg>
        <pc:picChg chg="mod">
          <ac:chgData name="Mike Works" userId="b81c1b58-431f-48cc-ae25-4815f9ea8e0f" providerId="ADAL" clId="{0EA0D75A-5CF5-4AFB-A360-8019F2AF9144}" dt="2025-02-11T21:50:15.459" v="87" actId="1076"/>
          <ac:picMkLst>
            <pc:docMk/>
            <pc:sldMk cId="3628157155" sldId="798"/>
            <ac:picMk id="4" creationId="{54790372-4944-65C1-F62D-760F41CA6AEE}"/>
          </ac:picMkLst>
        </pc:picChg>
      </pc:sldChg>
      <pc:sldChg chg="modSp mod">
        <pc:chgData name="Mike Works" userId="b81c1b58-431f-48cc-ae25-4815f9ea8e0f" providerId="ADAL" clId="{0EA0D75A-5CF5-4AFB-A360-8019F2AF9144}" dt="2025-02-11T21:49:06.816" v="76" actId="1076"/>
        <pc:sldMkLst>
          <pc:docMk/>
          <pc:sldMk cId="731416126" sldId="801"/>
        </pc:sldMkLst>
        <pc:spChg chg="mod">
          <ac:chgData name="Mike Works" userId="b81c1b58-431f-48cc-ae25-4815f9ea8e0f" providerId="ADAL" clId="{0EA0D75A-5CF5-4AFB-A360-8019F2AF9144}" dt="2025-02-11T21:48:01.180" v="71" actId="20577"/>
          <ac:spMkLst>
            <pc:docMk/>
            <pc:sldMk cId="731416126" sldId="801"/>
            <ac:spMk id="2" creationId="{65211EFD-9BA3-37EA-B597-6442BB29F881}"/>
          </ac:spMkLst>
        </pc:spChg>
        <pc:picChg chg="mod">
          <ac:chgData name="Mike Works" userId="b81c1b58-431f-48cc-ae25-4815f9ea8e0f" providerId="ADAL" clId="{0EA0D75A-5CF5-4AFB-A360-8019F2AF9144}" dt="2025-02-11T21:49:06.816" v="76" actId="1076"/>
          <ac:picMkLst>
            <pc:docMk/>
            <pc:sldMk cId="731416126" sldId="801"/>
            <ac:picMk id="5" creationId="{FE52C3C7-F5A8-A6F9-D4C6-E1858B614504}"/>
          </ac:picMkLst>
        </pc:picChg>
      </pc:sldChg>
      <pc:sldChg chg="delSp modSp mod ord">
        <pc:chgData name="Mike Works" userId="b81c1b58-431f-48cc-ae25-4815f9ea8e0f" providerId="ADAL" clId="{0EA0D75A-5CF5-4AFB-A360-8019F2AF9144}" dt="2025-02-11T22:20:29.069" v="98" actId="14100"/>
        <pc:sldMkLst>
          <pc:docMk/>
          <pc:sldMk cId="2033828" sldId="802"/>
        </pc:sldMkLst>
        <pc:spChg chg="del mod">
          <ac:chgData name="Mike Works" userId="b81c1b58-431f-48cc-ae25-4815f9ea8e0f" providerId="ADAL" clId="{0EA0D75A-5CF5-4AFB-A360-8019F2AF9144}" dt="2025-02-11T22:20:16.127" v="95" actId="478"/>
          <ac:spMkLst>
            <pc:docMk/>
            <pc:sldMk cId="2033828" sldId="802"/>
            <ac:spMk id="2" creationId="{65211EFD-9BA3-37EA-B597-6442BB29F881}"/>
          </ac:spMkLst>
        </pc:spChg>
        <pc:picChg chg="mod">
          <ac:chgData name="Mike Works" userId="b81c1b58-431f-48cc-ae25-4815f9ea8e0f" providerId="ADAL" clId="{0EA0D75A-5CF5-4AFB-A360-8019F2AF9144}" dt="2025-02-11T22:20:29.069" v="98" actId="14100"/>
          <ac:picMkLst>
            <pc:docMk/>
            <pc:sldMk cId="2033828" sldId="802"/>
            <ac:picMk id="4" creationId="{F1DA3AB0-4C87-C1B5-A264-55D9EE5EE4D0}"/>
          </ac:picMkLst>
        </pc:picChg>
      </pc:sldChg>
      <pc:sldChg chg="modSp mod">
        <pc:chgData name="Mike Works" userId="b81c1b58-431f-48cc-ae25-4815f9ea8e0f" providerId="ADAL" clId="{0EA0D75A-5CF5-4AFB-A360-8019F2AF9144}" dt="2025-02-11T23:35:13.865" v="100" actId="20577"/>
        <pc:sldMkLst>
          <pc:docMk/>
          <pc:sldMk cId="2990441994" sldId="803"/>
        </pc:sldMkLst>
        <pc:spChg chg="mod">
          <ac:chgData name="Mike Works" userId="b81c1b58-431f-48cc-ae25-4815f9ea8e0f" providerId="ADAL" clId="{0EA0D75A-5CF5-4AFB-A360-8019F2AF9144}" dt="2025-02-11T23:35:13.865" v="100" actId="20577"/>
          <ac:spMkLst>
            <pc:docMk/>
            <pc:sldMk cId="2990441994" sldId="803"/>
            <ac:spMk id="2" creationId="{65211EFD-9BA3-37EA-B597-6442BB29F881}"/>
          </ac:spMkLst>
        </pc:spChg>
        <pc:picChg chg="mod modCrop">
          <ac:chgData name="Mike Works" userId="b81c1b58-431f-48cc-ae25-4815f9ea8e0f" providerId="ADAL" clId="{0EA0D75A-5CF5-4AFB-A360-8019F2AF9144}" dt="2025-02-11T21:50:05.386" v="85" actId="1076"/>
          <ac:picMkLst>
            <pc:docMk/>
            <pc:sldMk cId="2990441994" sldId="803"/>
            <ac:picMk id="6" creationId="{D677F1E7-C18E-9D58-EA03-6B6EAD832E92}"/>
          </ac:picMkLst>
        </pc:picChg>
      </pc:sldChg>
      <pc:sldChg chg="modSp add mod">
        <pc:chgData name="Mike Works" userId="b81c1b58-431f-48cc-ae25-4815f9ea8e0f" providerId="ADAL" clId="{0EA0D75A-5CF5-4AFB-A360-8019F2AF9144}" dt="2025-02-11T21:49:26.917" v="80" actId="1076"/>
        <pc:sldMkLst>
          <pc:docMk/>
          <pc:sldMk cId="2233195894" sldId="804"/>
        </pc:sldMkLst>
        <pc:spChg chg="mod">
          <ac:chgData name="Mike Works" userId="b81c1b58-431f-48cc-ae25-4815f9ea8e0f" providerId="ADAL" clId="{0EA0D75A-5CF5-4AFB-A360-8019F2AF9144}" dt="2025-02-11T21:47:23.876" v="38" actId="1076"/>
          <ac:spMkLst>
            <pc:docMk/>
            <pc:sldMk cId="2233195894" sldId="804"/>
            <ac:spMk id="2" creationId="{65211EFD-9BA3-37EA-B597-6442BB29F881}"/>
          </ac:spMkLst>
        </pc:spChg>
        <pc:picChg chg="mod">
          <ac:chgData name="Mike Works" userId="b81c1b58-431f-48cc-ae25-4815f9ea8e0f" providerId="ADAL" clId="{0EA0D75A-5CF5-4AFB-A360-8019F2AF9144}" dt="2025-02-11T21:49:26.917" v="80" actId="1076"/>
          <ac:picMkLst>
            <pc:docMk/>
            <pc:sldMk cId="2233195894" sldId="804"/>
            <ac:picMk id="5" creationId="{FE52C3C7-F5A8-A6F9-D4C6-E1858B614504}"/>
          </ac:picMkLst>
        </pc:picChg>
      </pc:sldChg>
    </pc:docChg>
  </pc:docChgLst>
  <pc:docChgLst>
    <pc:chgData name="Adam DePaolis" userId="b570f635-49a4-499b-a4bc-a4e6a860c078" providerId="ADAL" clId="{35A188B3-5B21-49F8-874C-96599594122C}"/>
    <pc:docChg chg="custSel delSld modSld">
      <pc:chgData name="Adam DePaolis" userId="b570f635-49a4-499b-a4bc-a4e6a860c078" providerId="ADAL" clId="{35A188B3-5B21-49F8-874C-96599594122C}" dt="2025-02-11T00:57:59.111" v="357" actId="20577"/>
      <pc:docMkLst>
        <pc:docMk/>
      </pc:docMkLst>
      <pc:sldChg chg="modSp mod">
        <pc:chgData name="Adam DePaolis" userId="b570f635-49a4-499b-a4bc-a4e6a860c078" providerId="ADAL" clId="{35A188B3-5B21-49F8-874C-96599594122C}" dt="2025-02-10T23:39:02.898" v="18"/>
        <pc:sldMkLst>
          <pc:docMk/>
          <pc:sldMk cId="3743333232" sldId="256"/>
        </pc:sldMkLst>
        <pc:spChg chg="mod">
          <ac:chgData name="Adam DePaolis" userId="b570f635-49a4-499b-a4bc-a4e6a860c078" providerId="ADAL" clId="{35A188B3-5B21-49F8-874C-96599594122C}" dt="2025-02-10T23:39:02.898" v="18"/>
          <ac:spMkLst>
            <pc:docMk/>
            <pc:sldMk cId="3743333232" sldId="256"/>
            <ac:spMk id="2" creationId="{87CCAB52-EDB5-46AF-BD14-CAB024A2CA72}"/>
          </ac:spMkLst>
        </pc:spChg>
        <pc:spChg chg="mod">
          <ac:chgData name="Adam DePaolis" userId="b570f635-49a4-499b-a4bc-a4e6a860c078" providerId="ADAL" clId="{35A188B3-5B21-49F8-874C-96599594122C}" dt="2025-02-10T23:39:02.898" v="18"/>
          <ac:spMkLst>
            <pc:docMk/>
            <pc:sldMk cId="3743333232" sldId="256"/>
            <ac:spMk id="3" creationId="{7DDBB6DD-2CC5-42CC-9598-98CDCA705DA5}"/>
          </ac:spMkLst>
        </pc:spChg>
      </pc:sldChg>
      <pc:sldChg chg="addSp delSp modSp mod">
        <pc:chgData name="Adam DePaolis" userId="b570f635-49a4-499b-a4bc-a4e6a860c078" providerId="ADAL" clId="{35A188B3-5B21-49F8-874C-96599594122C}" dt="2025-02-11T00:18:53.342" v="45" actId="1076"/>
        <pc:sldMkLst>
          <pc:docMk/>
          <pc:sldMk cId="4111374653" sldId="797"/>
        </pc:sldMkLst>
        <pc:spChg chg="mod">
          <ac:chgData name="Adam DePaolis" userId="b570f635-49a4-499b-a4bc-a4e6a860c078" providerId="ADAL" clId="{35A188B3-5B21-49F8-874C-96599594122C}" dt="2025-02-11T00:17:55.509" v="36" actId="20577"/>
          <ac:spMkLst>
            <pc:docMk/>
            <pc:sldMk cId="4111374653" sldId="797"/>
            <ac:spMk id="2" creationId="{00000000-0000-0000-0000-000000000000}"/>
          </ac:spMkLst>
        </pc:spChg>
        <pc:picChg chg="del mod">
          <ac:chgData name="Adam DePaolis" userId="b570f635-49a4-499b-a4bc-a4e6a860c078" providerId="ADAL" clId="{35A188B3-5B21-49F8-874C-96599594122C}" dt="2025-02-11T00:18:32.215" v="43" actId="478"/>
          <ac:picMkLst>
            <pc:docMk/>
            <pc:sldMk cId="4111374653" sldId="797"/>
            <ac:picMk id="4" creationId="{137AC9BA-33E5-2812-4A12-420ECF8C0655}"/>
          </ac:picMkLst>
        </pc:picChg>
        <pc:picChg chg="add mod">
          <ac:chgData name="Adam DePaolis" userId="b570f635-49a4-499b-a4bc-a4e6a860c078" providerId="ADAL" clId="{35A188B3-5B21-49F8-874C-96599594122C}" dt="2025-02-11T00:18:53.342" v="45" actId="1076"/>
          <ac:picMkLst>
            <pc:docMk/>
            <pc:sldMk cId="4111374653" sldId="797"/>
            <ac:picMk id="5" creationId="{EB5EB1FC-E7F0-FE09-D1C5-FDD5E6E0AFA4}"/>
          </ac:picMkLst>
        </pc:picChg>
      </pc:sldChg>
      <pc:sldChg chg="addSp delSp modSp mod">
        <pc:chgData name="Adam DePaolis" userId="b570f635-49a4-499b-a4bc-a4e6a860c078" providerId="ADAL" clId="{35A188B3-5B21-49F8-874C-96599594122C}" dt="2025-02-11T00:32:44.227" v="108" actId="1076"/>
        <pc:sldMkLst>
          <pc:docMk/>
          <pc:sldMk cId="3628157155" sldId="798"/>
        </pc:sldMkLst>
        <pc:spChg chg="mod">
          <ac:chgData name="Adam DePaolis" userId="b570f635-49a4-499b-a4bc-a4e6a860c078" providerId="ADAL" clId="{35A188B3-5B21-49F8-874C-96599594122C}" dt="2025-02-11T00:31:48.754" v="72" actId="20577"/>
          <ac:spMkLst>
            <pc:docMk/>
            <pc:sldMk cId="3628157155" sldId="798"/>
            <ac:spMk id="2" creationId="{00000000-0000-0000-0000-000000000000}"/>
          </ac:spMkLst>
        </pc:spChg>
        <pc:picChg chg="add mod">
          <ac:chgData name="Adam DePaolis" userId="b570f635-49a4-499b-a4bc-a4e6a860c078" providerId="ADAL" clId="{35A188B3-5B21-49F8-874C-96599594122C}" dt="2025-02-11T00:32:44.227" v="108" actId="1076"/>
          <ac:picMkLst>
            <pc:docMk/>
            <pc:sldMk cId="3628157155" sldId="798"/>
            <ac:picMk id="4" creationId="{54790372-4944-65C1-F62D-760F41CA6AEE}"/>
          </ac:picMkLst>
        </pc:picChg>
        <pc:picChg chg="del">
          <ac:chgData name="Adam DePaolis" userId="b570f635-49a4-499b-a4bc-a4e6a860c078" providerId="ADAL" clId="{35A188B3-5B21-49F8-874C-96599594122C}" dt="2025-02-11T00:23:35.958" v="46" actId="478"/>
          <ac:picMkLst>
            <pc:docMk/>
            <pc:sldMk cId="3628157155" sldId="798"/>
            <ac:picMk id="7" creationId="{F3887407-87C4-FBCA-71E5-52B1A52C91EC}"/>
          </ac:picMkLst>
        </pc:picChg>
      </pc:sldChg>
      <pc:sldChg chg="addSp delSp modSp mod">
        <pc:chgData name="Adam DePaolis" userId="b570f635-49a4-499b-a4bc-a4e6a860c078" providerId="ADAL" clId="{35A188B3-5B21-49F8-874C-96599594122C}" dt="2025-02-11T00:32:18.737" v="92" actId="1076"/>
        <pc:sldMkLst>
          <pc:docMk/>
          <pc:sldMk cId="731416126" sldId="801"/>
        </pc:sldMkLst>
        <pc:spChg chg="mod">
          <ac:chgData name="Adam DePaolis" userId="b570f635-49a4-499b-a4bc-a4e6a860c078" providerId="ADAL" clId="{35A188B3-5B21-49F8-874C-96599594122C}" dt="2025-02-11T00:32:05.396" v="85" actId="20577"/>
          <ac:spMkLst>
            <pc:docMk/>
            <pc:sldMk cId="731416126" sldId="801"/>
            <ac:spMk id="2" creationId="{65211EFD-9BA3-37EA-B597-6442BB29F881}"/>
          </ac:spMkLst>
        </pc:spChg>
        <pc:picChg chg="del mod">
          <ac:chgData name="Adam DePaolis" userId="b570f635-49a4-499b-a4bc-a4e6a860c078" providerId="ADAL" clId="{35A188B3-5B21-49F8-874C-96599594122C}" dt="2025-02-11T00:32:07.698" v="87" actId="478"/>
          <ac:picMkLst>
            <pc:docMk/>
            <pc:sldMk cId="731416126" sldId="801"/>
            <ac:picMk id="4" creationId="{43C5578F-4F77-67E7-E9E3-AC0A514B7A98}"/>
          </ac:picMkLst>
        </pc:picChg>
        <pc:picChg chg="add mod">
          <ac:chgData name="Adam DePaolis" userId="b570f635-49a4-499b-a4bc-a4e6a860c078" providerId="ADAL" clId="{35A188B3-5B21-49F8-874C-96599594122C}" dt="2025-02-11T00:32:18.737" v="92" actId="1076"/>
          <ac:picMkLst>
            <pc:docMk/>
            <pc:sldMk cId="731416126" sldId="801"/>
            <ac:picMk id="5" creationId="{FE52C3C7-F5A8-A6F9-D4C6-E1858B614504}"/>
          </ac:picMkLst>
        </pc:picChg>
      </pc:sldChg>
      <pc:sldChg chg="addSp delSp modSp mod modAnim">
        <pc:chgData name="Adam DePaolis" userId="b570f635-49a4-499b-a4bc-a4e6a860c078" providerId="ADAL" clId="{35A188B3-5B21-49F8-874C-96599594122C}" dt="2025-02-11T00:57:59.111" v="357" actId="20577"/>
        <pc:sldMkLst>
          <pc:docMk/>
          <pc:sldMk cId="2033828" sldId="802"/>
        </pc:sldMkLst>
        <pc:spChg chg="mod">
          <ac:chgData name="Adam DePaolis" userId="b570f635-49a4-499b-a4bc-a4e6a860c078" providerId="ADAL" clId="{35A188B3-5B21-49F8-874C-96599594122C}" dt="2025-02-11T00:57:59.111" v="357" actId="20577"/>
          <ac:spMkLst>
            <pc:docMk/>
            <pc:sldMk cId="2033828" sldId="802"/>
            <ac:spMk id="2" creationId="{65211EFD-9BA3-37EA-B597-6442BB29F881}"/>
          </ac:spMkLst>
        </pc:spChg>
        <pc:picChg chg="del">
          <ac:chgData name="Adam DePaolis" userId="b570f635-49a4-499b-a4bc-a4e6a860c078" providerId="ADAL" clId="{35A188B3-5B21-49F8-874C-96599594122C}" dt="2025-02-11T00:52:38.351" v="295" actId="478"/>
          <ac:picMkLst>
            <pc:docMk/>
            <pc:sldMk cId="2033828" sldId="802"/>
            <ac:picMk id="3" creationId="{B133B84C-05C8-17F2-AA0B-B9E74E4FF7B7}"/>
          </ac:picMkLst>
        </pc:picChg>
        <pc:picChg chg="add mod">
          <ac:chgData name="Adam DePaolis" userId="b570f635-49a4-499b-a4bc-a4e6a860c078" providerId="ADAL" clId="{35A188B3-5B21-49F8-874C-96599594122C}" dt="2025-02-11T00:57:15.193" v="334" actId="1076"/>
          <ac:picMkLst>
            <pc:docMk/>
            <pc:sldMk cId="2033828" sldId="802"/>
            <ac:picMk id="4" creationId="{F1DA3AB0-4C87-C1B5-A264-55D9EE5EE4D0}"/>
          </ac:picMkLst>
        </pc:picChg>
      </pc:sldChg>
      <pc:sldChg chg="addSp delSp modSp mod">
        <pc:chgData name="Adam DePaolis" userId="b570f635-49a4-499b-a4bc-a4e6a860c078" providerId="ADAL" clId="{35A188B3-5B21-49F8-874C-96599594122C}" dt="2025-02-11T00:40:53.032" v="293" actId="1076"/>
        <pc:sldMkLst>
          <pc:docMk/>
          <pc:sldMk cId="2990441994" sldId="803"/>
        </pc:sldMkLst>
        <pc:spChg chg="mod">
          <ac:chgData name="Adam DePaolis" userId="b570f635-49a4-499b-a4bc-a4e6a860c078" providerId="ADAL" clId="{35A188B3-5B21-49F8-874C-96599594122C}" dt="2025-02-11T00:38:21.186" v="123" actId="20577"/>
          <ac:spMkLst>
            <pc:docMk/>
            <pc:sldMk cId="2990441994" sldId="803"/>
            <ac:spMk id="2" creationId="{65211EFD-9BA3-37EA-B597-6442BB29F881}"/>
          </ac:spMkLst>
        </pc:spChg>
        <pc:picChg chg="del">
          <ac:chgData name="Adam DePaolis" userId="b570f635-49a4-499b-a4bc-a4e6a860c078" providerId="ADAL" clId="{35A188B3-5B21-49F8-874C-96599594122C}" dt="2025-02-11T00:38:23.826" v="124" actId="478"/>
          <ac:picMkLst>
            <pc:docMk/>
            <pc:sldMk cId="2990441994" sldId="803"/>
            <ac:picMk id="3" creationId="{1C3BDD46-10F2-131D-406A-CB6447FB0169}"/>
          </ac:picMkLst>
        </pc:picChg>
        <pc:picChg chg="del">
          <ac:chgData name="Adam DePaolis" userId="b570f635-49a4-499b-a4bc-a4e6a860c078" providerId="ADAL" clId="{35A188B3-5B21-49F8-874C-96599594122C}" dt="2025-02-11T00:38:26.666" v="125" actId="478"/>
          <ac:picMkLst>
            <pc:docMk/>
            <pc:sldMk cId="2990441994" sldId="803"/>
            <ac:picMk id="4" creationId="{43C5578F-4F77-67E7-E9E3-AC0A514B7A98}"/>
          </ac:picMkLst>
        </pc:picChg>
        <pc:picChg chg="add mod">
          <ac:chgData name="Adam DePaolis" userId="b570f635-49a4-499b-a4bc-a4e6a860c078" providerId="ADAL" clId="{35A188B3-5B21-49F8-874C-96599594122C}" dt="2025-02-11T00:40:53.032" v="293" actId="1076"/>
          <ac:picMkLst>
            <pc:docMk/>
            <pc:sldMk cId="2990441994" sldId="803"/>
            <ac:picMk id="6" creationId="{D677F1E7-C18E-9D58-EA03-6B6EAD832E92}"/>
          </ac:picMkLst>
        </pc:picChg>
      </pc:sldChg>
      <pc:sldChg chg="del">
        <pc:chgData name="Adam DePaolis" userId="b570f635-49a4-499b-a4bc-a4e6a860c078" providerId="ADAL" clId="{35A188B3-5B21-49F8-874C-96599594122C}" dt="2025-02-11T00:41:11.808" v="294" actId="2696"/>
        <pc:sldMkLst>
          <pc:docMk/>
          <pc:sldMk cId="577550033" sldId="804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03D56D-6B9E-4455-9D2D-71DE4A5A5480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83CF57-43F9-4118-A8D2-E74C0615E5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6833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/>
          <a:lstStyle/>
          <a:p>
            <a:endParaRPr lang="en-US" b="1" baseline="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3854587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/>
          <a:lstStyle/>
          <a:p>
            <a:endParaRPr lang="en-US" b="1" baseline="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4492843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00272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6431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20716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09435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508946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99810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t>2/11/2025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87630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39433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75366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69226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smtClean="0"/>
              <a:t>2/11/2025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09996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2/11/2025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9831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2/11/2025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3456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2/11/2025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91309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2/11/2025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69249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48588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2/11/2025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00620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  <p:sldLayoutId id="2147483761" r:id="rId12"/>
    <p:sldLayoutId id="2147483762" r:id="rId13"/>
    <p:sldLayoutId id="2147483763" r:id="rId14"/>
    <p:sldLayoutId id="2147483764" r:id="rId15"/>
    <p:sldLayoutId id="2147483765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CAB52-EDB5-46AF-BD14-CAB024A2CA7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Commons Town Hall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DBB6DD-2CC5-42CC-9598-98CDCA705DA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Tuesday, February 11</a:t>
            </a:r>
            <a:r>
              <a:rPr lang="en-US" baseline="30000" dirty="0"/>
              <a:t>th</a:t>
            </a:r>
            <a:r>
              <a:rPr lang="en-US" dirty="0"/>
              <a:t>, 2025</a:t>
            </a:r>
          </a:p>
        </p:txBody>
      </p:sp>
    </p:spTree>
    <p:extLst>
      <p:ext uri="{BB962C8B-B14F-4D97-AF65-F5344CB8AC3E}">
        <p14:creationId xmlns:p14="http://schemas.microsoft.com/office/powerpoint/2010/main" val="37433332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verview of Commons Data Transparency Dashboard 📊">
            <a:hlinkClick r:id="" action="ppaction://media"/>
            <a:extLst>
              <a:ext uri="{FF2B5EF4-FFF2-40B4-BE49-F238E27FC236}">
                <a16:creationId xmlns:a16="http://schemas.microsoft.com/office/drawing/2014/main" id="{F1DA3AB0-4C87-C1B5-A264-55D9EE5EE4D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6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326880" cy="1320800"/>
          </a:xfrm>
        </p:spPr>
        <p:txBody>
          <a:bodyPr/>
          <a:lstStyle/>
          <a:p>
            <a:r>
              <a:rPr lang="en-US" dirty="0"/>
              <a:t>Citizen’s Academy</a:t>
            </a:r>
            <a:endParaRPr lang="en-US" b="1" dirty="0">
              <a:solidFill>
                <a:srgbClr val="FFFF00"/>
              </a:solidFill>
            </a:endParaRPr>
          </a:p>
        </p:txBody>
      </p:sp>
      <p:pic>
        <p:nvPicPr>
          <p:cNvPr id="5" name="Picture 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EB5EB1FC-E7F0-FE09-D1C5-FDD5E6E0AF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778" b="9859"/>
          <a:stretch/>
        </p:blipFill>
        <p:spPr>
          <a:xfrm>
            <a:off x="1276112" y="957755"/>
            <a:ext cx="9639775" cy="4942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3746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211EFD-9BA3-37EA-B597-6442BB29F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325082" cy="1320800"/>
          </a:xfrm>
        </p:spPr>
        <p:txBody>
          <a:bodyPr/>
          <a:lstStyle/>
          <a:p>
            <a:r>
              <a:rPr lang="en-US" dirty="0"/>
              <a:t>Restorative Justice Partnership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E52C3C7-F5A8-A6F9-D4C6-E1858B61450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438805" y="997604"/>
            <a:ext cx="9314390" cy="4862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4161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211EFD-9BA3-37EA-B597-6442BB29F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506"/>
            <a:ext cx="9325082" cy="1320800"/>
          </a:xfrm>
        </p:spPr>
        <p:txBody>
          <a:bodyPr/>
          <a:lstStyle/>
          <a:p>
            <a:r>
              <a:rPr lang="en-US" dirty="0"/>
              <a:t>Youth Academy</a:t>
            </a:r>
          </a:p>
        </p:txBody>
      </p:sp>
      <p:pic>
        <p:nvPicPr>
          <p:cNvPr id="5" name="Picture 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FE52C3C7-F5A8-A6F9-D4C6-E1858B6145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855" y="634206"/>
            <a:ext cx="8380290" cy="5589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1958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211EFD-9BA3-37EA-B597-6442BB29F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325082" cy="1320800"/>
          </a:xfrm>
        </p:spPr>
        <p:txBody>
          <a:bodyPr/>
          <a:lstStyle/>
          <a:p>
            <a:r>
              <a:rPr lang="en-US"/>
              <a:t>DA for </a:t>
            </a:r>
            <a:r>
              <a:rPr lang="en-US" dirty="0"/>
              <a:t>the Day</a:t>
            </a:r>
          </a:p>
        </p:txBody>
      </p:sp>
      <p:pic>
        <p:nvPicPr>
          <p:cNvPr id="6" name="Picture 5" descr="A group of people in a room&#10;&#10;Description automatically generated">
            <a:extLst>
              <a:ext uri="{FF2B5EF4-FFF2-40B4-BE49-F238E27FC236}">
                <a16:creationId xmlns:a16="http://schemas.microsoft.com/office/drawing/2014/main" id="{D677F1E7-C18E-9D58-EA03-6B6EAD832E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097"/>
          <a:stretch/>
        </p:blipFill>
        <p:spPr>
          <a:xfrm>
            <a:off x="1673770" y="613043"/>
            <a:ext cx="8844460" cy="5631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4419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326880" cy="1320800"/>
          </a:xfrm>
        </p:spPr>
        <p:txBody>
          <a:bodyPr/>
          <a:lstStyle/>
          <a:p>
            <a:r>
              <a:rPr lang="en-US" dirty="0"/>
              <a:t>Senior Resource Fair</a:t>
            </a:r>
            <a:endParaRPr lang="en-US" b="1" dirty="0">
              <a:solidFill>
                <a:srgbClr val="FFFF00"/>
              </a:solidFill>
            </a:endParaRPr>
          </a:p>
        </p:txBody>
      </p:sp>
      <p:pic>
        <p:nvPicPr>
          <p:cNvPr id="4" name="Picture 3" descr="A picture containing text, people, several&#10;&#10;Description automatically generated">
            <a:extLst>
              <a:ext uri="{FF2B5EF4-FFF2-40B4-BE49-F238E27FC236}">
                <a16:creationId xmlns:a16="http://schemas.microsoft.com/office/drawing/2014/main" id="{54790372-4944-65C1-F62D-760F41CA6A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2444" y="569500"/>
            <a:ext cx="10167111" cy="571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157155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Custom 2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B83A4B"/>
      </a:accent1>
      <a:accent2>
        <a:srgbClr val="820000"/>
      </a:accent2>
      <a:accent3>
        <a:srgbClr val="8C1515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1793</TotalTime>
  <Words>23</Words>
  <Application>Microsoft Office PowerPoint</Application>
  <PresentationFormat>Widescreen</PresentationFormat>
  <Paragraphs>7</Paragraphs>
  <Slides>7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</vt:lpstr>
      <vt:lpstr>Trebuchet MS</vt:lpstr>
      <vt:lpstr>Wingdings 3</vt:lpstr>
      <vt:lpstr>Facet</vt:lpstr>
      <vt:lpstr>Commons Town Hall</vt:lpstr>
      <vt:lpstr>PowerPoint Presentation</vt:lpstr>
      <vt:lpstr>Citizen’s Academy</vt:lpstr>
      <vt:lpstr>Restorative Justice Partnership</vt:lpstr>
      <vt:lpstr>Youth Academy</vt:lpstr>
      <vt:lpstr>DA for the Day</vt:lpstr>
      <vt:lpstr>Senior Resource Fair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Commons Town Hall</dc:title>
  <dc:creator>Mike Works</dc:creator>
  <cp:lastModifiedBy>Mike Works</cp:lastModifiedBy>
  <cp:revision>10</cp:revision>
  <dcterms:created xsi:type="dcterms:W3CDTF">2022-05-10T20:00:54Z</dcterms:created>
  <dcterms:modified xsi:type="dcterms:W3CDTF">2025-02-11T23:35:16Z</dcterms:modified>
</cp:coreProperties>
</file>