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9" r:id="rId1"/>
  </p:sldMasterIdLst>
  <p:notesMasterIdLst>
    <p:notesMasterId r:id="rId8"/>
  </p:notesMasterIdLst>
  <p:sldIdLst>
    <p:sldId id="256" r:id="rId2"/>
    <p:sldId id="797" r:id="rId3"/>
    <p:sldId id="810" r:id="rId4"/>
    <p:sldId id="798" r:id="rId5"/>
    <p:sldId id="799" r:id="rId6"/>
    <p:sldId id="80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7BA420"/>
    <a:srgbClr val="597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063E7-9421-485D-BF29-793814487F8B}" v="5" dt="2024-12-10T04:18:11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56" y="2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Works" userId="b81c1b58-431f-48cc-ae25-4815f9ea8e0f" providerId="ADAL" clId="{2D8063E7-9421-485D-BF29-793814487F8B}"/>
    <pc:docChg chg="undo custSel addSld delSld modSld">
      <pc:chgData name="Mike Works" userId="b81c1b58-431f-48cc-ae25-4815f9ea8e0f" providerId="ADAL" clId="{2D8063E7-9421-485D-BF29-793814487F8B}" dt="2024-12-10T18:20:03.020" v="186" actId="2696"/>
      <pc:docMkLst>
        <pc:docMk/>
      </pc:docMkLst>
      <pc:sldChg chg="modSp">
        <pc:chgData name="Mike Works" userId="b81c1b58-431f-48cc-ae25-4815f9ea8e0f" providerId="ADAL" clId="{2D8063E7-9421-485D-BF29-793814487F8B}" dt="2024-12-10T04:15:30.016" v="173"/>
        <pc:sldMkLst>
          <pc:docMk/>
          <pc:sldMk cId="3743333232" sldId="256"/>
        </pc:sldMkLst>
        <pc:spChg chg="mod">
          <ac:chgData name="Mike Works" userId="b81c1b58-431f-48cc-ae25-4815f9ea8e0f" providerId="ADAL" clId="{2D8063E7-9421-485D-BF29-793814487F8B}" dt="2024-12-10T04:15:30.016" v="173"/>
          <ac:spMkLst>
            <pc:docMk/>
            <pc:sldMk cId="3743333232" sldId="256"/>
            <ac:spMk id="2" creationId="{87CCAB52-EDB5-46AF-BD14-CAB024A2CA72}"/>
          </ac:spMkLst>
        </pc:spChg>
        <pc:spChg chg="mod">
          <ac:chgData name="Mike Works" userId="b81c1b58-431f-48cc-ae25-4815f9ea8e0f" providerId="ADAL" clId="{2D8063E7-9421-485D-BF29-793814487F8B}" dt="2024-12-10T04:15:30.016" v="173"/>
          <ac:spMkLst>
            <pc:docMk/>
            <pc:sldMk cId="3743333232" sldId="256"/>
            <ac:spMk id="3" creationId="{7DDBB6DD-2CC5-42CC-9598-98CDCA705DA5}"/>
          </ac:spMkLst>
        </pc:spChg>
      </pc:sldChg>
      <pc:sldChg chg="delSp modSp mod">
        <pc:chgData name="Mike Works" userId="b81c1b58-431f-48cc-ae25-4815f9ea8e0f" providerId="ADAL" clId="{2D8063E7-9421-485D-BF29-793814487F8B}" dt="2024-12-10T04:14:28.842" v="172" actId="20577"/>
        <pc:sldMkLst>
          <pc:docMk/>
          <pc:sldMk cId="4111374653" sldId="797"/>
        </pc:sldMkLst>
        <pc:spChg chg="mod">
          <ac:chgData name="Mike Works" userId="b81c1b58-431f-48cc-ae25-4815f9ea8e0f" providerId="ADAL" clId="{2D8063E7-9421-485D-BF29-793814487F8B}" dt="2024-12-10T04:14:28.842" v="172" actId="20577"/>
          <ac:spMkLst>
            <pc:docMk/>
            <pc:sldMk cId="4111374653" sldId="797"/>
            <ac:spMk id="2" creationId="{00000000-0000-0000-0000-000000000000}"/>
          </ac:spMkLst>
        </pc:spChg>
        <pc:spChg chg="del">
          <ac:chgData name="Mike Works" userId="b81c1b58-431f-48cc-ae25-4815f9ea8e0f" providerId="ADAL" clId="{2D8063E7-9421-485D-BF29-793814487F8B}" dt="2024-12-10T04:13:51.010" v="159" actId="478"/>
          <ac:spMkLst>
            <pc:docMk/>
            <pc:sldMk cId="4111374653" sldId="797"/>
            <ac:spMk id="6" creationId="{6BEE2E03-7DF4-4481-B541-36FBFDA878F0}"/>
          </ac:spMkLst>
        </pc:spChg>
        <pc:picChg chg="mod">
          <ac:chgData name="Mike Works" userId="b81c1b58-431f-48cc-ae25-4815f9ea8e0f" providerId="ADAL" clId="{2D8063E7-9421-485D-BF29-793814487F8B}" dt="2024-12-10T04:14:03.288" v="160" actId="1076"/>
          <ac:picMkLst>
            <pc:docMk/>
            <pc:sldMk cId="4111374653" sldId="797"/>
            <ac:picMk id="7" creationId="{178196B3-F1B4-44FF-B963-36DFA64170CB}"/>
          </ac:picMkLst>
        </pc:picChg>
      </pc:sldChg>
      <pc:sldChg chg="modSp mod">
        <pc:chgData name="Mike Works" userId="b81c1b58-431f-48cc-ae25-4815f9ea8e0f" providerId="ADAL" clId="{2D8063E7-9421-485D-BF29-793814487F8B}" dt="2024-12-10T04:06:26.689" v="49" actId="1076"/>
        <pc:sldMkLst>
          <pc:docMk/>
          <pc:sldMk cId="3628157155" sldId="798"/>
        </pc:sldMkLst>
        <pc:picChg chg="mod">
          <ac:chgData name="Mike Works" userId="b81c1b58-431f-48cc-ae25-4815f9ea8e0f" providerId="ADAL" clId="{2D8063E7-9421-485D-BF29-793814487F8B}" dt="2024-12-10T04:06:26.689" v="49" actId="1076"/>
          <ac:picMkLst>
            <pc:docMk/>
            <pc:sldMk cId="3628157155" sldId="798"/>
            <ac:picMk id="7" creationId="{E1642126-12A4-D727-CEBE-F8A3876301B8}"/>
          </ac:picMkLst>
        </pc:picChg>
      </pc:sldChg>
      <pc:sldChg chg="modSp mod">
        <pc:chgData name="Mike Works" userId="b81c1b58-431f-48cc-ae25-4815f9ea8e0f" providerId="ADAL" clId="{2D8063E7-9421-485D-BF29-793814487F8B}" dt="2024-12-10T04:07:00.929" v="52" actId="1076"/>
        <pc:sldMkLst>
          <pc:docMk/>
          <pc:sldMk cId="3275337438" sldId="799"/>
        </pc:sldMkLst>
        <pc:picChg chg="mod">
          <ac:chgData name="Mike Works" userId="b81c1b58-431f-48cc-ae25-4815f9ea8e0f" providerId="ADAL" clId="{2D8063E7-9421-485D-BF29-793814487F8B}" dt="2024-12-10T04:07:00.929" v="52" actId="1076"/>
          <ac:picMkLst>
            <pc:docMk/>
            <pc:sldMk cId="3275337438" sldId="799"/>
            <ac:picMk id="5" creationId="{DF4E3450-2033-EF1B-6DEF-259847110ED5}"/>
          </ac:picMkLst>
        </pc:picChg>
      </pc:sldChg>
      <pc:sldChg chg="del">
        <pc:chgData name="Mike Works" userId="b81c1b58-431f-48cc-ae25-4815f9ea8e0f" providerId="ADAL" clId="{2D8063E7-9421-485D-BF29-793814487F8B}" dt="2024-12-10T04:09:06.143" v="60" actId="47"/>
        <pc:sldMkLst>
          <pc:docMk/>
          <pc:sldMk cId="1498244357" sldId="800"/>
        </pc:sldMkLst>
      </pc:sldChg>
      <pc:sldChg chg="del">
        <pc:chgData name="Mike Works" userId="b81c1b58-431f-48cc-ae25-4815f9ea8e0f" providerId="ADAL" clId="{2D8063E7-9421-485D-BF29-793814487F8B}" dt="2024-12-10T04:09:02.023" v="59" actId="47"/>
        <pc:sldMkLst>
          <pc:docMk/>
          <pc:sldMk cId="205838821" sldId="801"/>
        </pc:sldMkLst>
      </pc:sldChg>
      <pc:sldChg chg="del">
        <pc:chgData name="Mike Works" userId="b81c1b58-431f-48cc-ae25-4815f9ea8e0f" providerId="ADAL" clId="{2D8063E7-9421-485D-BF29-793814487F8B}" dt="2024-12-10T04:08:56.847" v="58" actId="47"/>
        <pc:sldMkLst>
          <pc:docMk/>
          <pc:sldMk cId="3338327194" sldId="802"/>
        </pc:sldMkLst>
      </pc:sldChg>
      <pc:sldChg chg="del">
        <pc:chgData name="Mike Works" userId="b81c1b58-431f-48cc-ae25-4815f9ea8e0f" providerId="ADAL" clId="{2D8063E7-9421-485D-BF29-793814487F8B}" dt="2024-12-10T04:08:52.590" v="57" actId="47"/>
        <pc:sldMkLst>
          <pc:docMk/>
          <pc:sldMk cId="1017252730" sldId="803"/>
        </pc:sldMkLst>
      </pc:sldChg>
      <pc:sldChg chg="modSp mod">
        <pc:chgData name="Mike Works" userId="b81c1b58-431f-48cc-ae25-4815f9ea8e0f" providerId="ADAL" clId="{2D8063E7-9421-485D-BF29-793814487F8B}" dt="2024-12-10T04:07:06.991" v="53" actId="1076"/>
        <pc:sldMkLst>
          <pc:docMk/>
          <pc:sldMk cId="590189384" sldId="804"/>
        </pc:sldMkLst>
        <pc:spChg chg="mod">
          <ac:chgData name="Mike Works" userId="b81c1b58-431f-48cc-ae25-4815f9ea8e0f" providerId="ADAL" clId="{2D8063E7-9421-485D-BF29-793814487F8B}" dt="2024-12-10T04:05:13.108" v="19" actId="14100"/>
          <ac:spMkLst>
            <pc:docMk/>
            <pc:sldMk cId="590189384" sldId="804"/>
            <ac:spMk id="2" creationId="{00000000-0000-0000-0000-000000000000}"/>
          </ac:spMkLst>
        </pc:spChg>
        <pc:picChg chg="mod">
          <ac:chgData name="Mike Works" userId="b81c1b58-431f-48cc-ae25-4815f9ea8e0f" providerId="ADAL" clId="{2D8063E7-9421-485D-BF29-793814487F8B}" dt="2024-12-10T04:07:06.991" v="53" actId="1076"/>
          <ac:picMkLst>
            <pc:docMk/>
            <pc:sldMk cId="590189384" sldId="804"/>
            <ac:picMk id="5" creationId="{E8F3C925-CD9F-5EAF-DB83-6A1F838EA9A3}"/>
          </ac:picMkLst>
        </pc:picChg>
      </pc:sldChg>
      <pc:sldChg chg="del">
        <pc:chgData name="Mike Works" userId="b81c1b58-431f-48cc-ae25-4815f9ea8e0f" providerId="ADAL" clId="{2D8063E7-9421-485D-BF29-793814487F8B}" dt="2024-12-10T04:08:48.448" v="56" actId="47"/>
        <pc:sldMkLst>
          <pc:docMk/>
          <pc:sldMk cId="3188839998" sldId="805"/>
        </pc:sldMkLst>
      </pc:sldChg>
      <pc:sldChg chg="modSp del mod">
        <pc:chgData name="Mike Works" userId="b81c1b58-431f-48cc-ae25-4815f9ea8e0f" providerId="ADAL" clId="{2D8063E7-9421-485D-BF29-793814487F8B}" dt="2024-12-10T18:19:29.552" v="183" actId="2696"/>
        <pc:sldMkLst>
          <pc:docMk/>
          <pc:sldMk cId="2247270650" sldId="806"/>
        </pc:sldMkLst>
        <pc:picChg chg="mod">
          <ac:chgData name="Mike Works" userId="b81c1b58-431f-48cc-ae25-4815f9ea8e0f" providerId="ADAL" clId="{2D8063E7-9421-485D-BF29-793814487F8B}" dt="2024-12-10T04:06:38.932" v="50" actId="1076"/>
          <ac:picMkLst>
            <pc:docMk/>
            <pc:sldMk cId="2247270650" sldId="806"/>
            <ac:picMk id="5" creationId="{D7F1626B-99BE-7EA9-A0C6-537CED452AA5}"/>
          </ac:picMkLst>
        </pc:picChg>
      </pc:sldChg>
      <pc:sldChg chg="modSp del mod">
        <pc:chgData name="Mike Works" userId="b81c1b58-431f-48cc-ae25-4815f9ea8e0f" providerId="ADAL" clId="{2D8063E7-9421-485D-BF29-793814487F8B}" dt="2024-12-10T18:20:00.033" v="185" actId="2696"/>
        <pc:sldMkLst>
          <pc:docMk/>
          <pc:sldMk cId="2403267810" sldId="807"/>
        </pc:sldMkLst>
        <pc:spChg chg="mod">
          <ac:chgData name="Mike Works" userId="b81c1b58-431f-48cc-ae25-4815f9ea8e0f" providerId="ADAL" clId="{2D8063E7-9421-485D-BF29-793814487F8B}" dt="2024-12-10T04:05:37.379" v="34" actId="14100"/>
          <ac:spMkLst>
            <pc:docMk/>
            <pc:sldMk cId="2403267810" sldId="807"/>
            <ac:spMk id="2" creationId="{00000000-0000-0000-0000-000000000000}"/>
          </ac:spMkLst>
        </pc:spChg>
        <pc:picChg chg="mod">
          <ac:chgData name="Mike Works" userId="b81c1b58-431f-48cc-ae25-4815f9ea8e0f" providerId="ADAL" clId="{2D8063E7-9421-485D-BF29-793814487F8B}" dt="2024-12-10T04:07:12.641" v="54" actId="1076"/>
          <ac:picMkLst>
            <pc:docMk/>
            <pc:sldMk cId="2403267810" sldId="807"/>
            <ac:picMk id="5" creationId="{26A17D58-F444-234F-EF9D-585D2B3DF5E7}"/>
          </ac:picMkLst>
        </pc:picChg>
      </pc:sldChg>
      <pc:sldChg chg="modSp del mod">
        <pc:chgData name="Mike Works" userId="b81c1b58-431f-48cc-ae25-4815f9ea8e0f" providerId="ADAL" clId="{2D8063E7-9421-485D-BF29-793814487F8B}" dt="2024-12-10T18:20:03.020" v="186" actId="2696"/>
        <pc:sldMkLst>
          <pc:docMk/>
          <pc:sldMk cId="3765006113" sldId="808"/>
        </pc:sldMkLst>
        <pc:spChg chg="mod">
          <ac:chgData name="Mike Works" userId="b81c1b58-431f-48cc-ae25-4815f9ea8e0f" providerId="ADAL" clId="{2D8063E7-9421-485D-BF29-793814487F8B}" dt="2024-12-10T04:06:06.471" v="48" actId="14100"/>
          <ac:spMkLst>
            <pc:docMk/>
            <pc:sldMk cId="3765006113" sldId="808"/>
            <ac:spMk id="2" creationId="{00000000-0000-0000-0000-000000000000}"/>
          </ac:spMkLst>
        </pc:spChg>
        <pc:picChg chg="mod">
          <ac:chgData name="Mike Works" userId="b81c1b58-431f-48cc-ae25-4815f9ea8e0f" providerId="ADAL" clId="{2D8063E7-9421-485D-BF29-793814487F8B}" dt="2024-12-10T04:07:21.012" v="55" actId="1076"/>
          <ac:picMkLst>
            <pc:docMk/>
            <pc:sldMk cId="3765006113" sldId="808"/>
            <ac:picMk id="5" creationId="{4A22B2D9-C99B-959F-0A3A-9EDE168DBDBF}"/>
          </ac:picMkLst>
        </pc:picChg>
      </pc:sldChg>
      <pc:sldChg chg="modSp del mod">
        <pc:chgData name="Mike Works" userId="b81c1b58-431f-48cc-ae25-4815f9ea8e0f" providerId="ADAL" clId="{2D8063E7-9421-485D-BF29-793814487F8B}" dt="2024-12-10T18:19:35.242" v="184" actId="2696"/>
        <pc:sldMkLst>
          <pc:docMk/>
          <pc:sldMk cId="1847030681" sldId="809"/>
        </pc:sldMkLst>
        <pc:picChg chg="mod">
          <ac:chgData name="Mike Works" userId="b81c1b58-431f-48cc-ae25-4815f9ea8e0f" providerId="ADAL" clId="{2D8063E7-9421-485D-BF29-793814487F8B}" dt="2024-12-10T04:06:47.798" v="51" actId="1076"/>
          <ac:picMkLst>
            <pc:docMk/>
            <pc:sldMk cId="1847030681" sldId="809"/>
            <ac:picMk id="5" creationId="{51D988E5-D023-CF58-A7EE-5087BA7FF100}"/>
          </ac:picMkLst>
        </pc:picChg>
      </pc:sldChg>
      <pc:sldChg chg="addSp delSp modSp add mod">
        <pc:chgData name="Mike Works" userId="b81c1b58-431f-48cc-ae25-4815f9ea8e0f" providerId="ADAL" clId="{2D8063E7-9421-485D-BF29-793814487F8B}" dt="2024-12-10T04:20:07.152" v="182" actId="1076"/>
        <pc:sldMkLst>
          <pc:docMk/>
          <pc:sldMk cId="1645479855" sldId="810"/>
        </pc:sldMkLst>
        <pc:spChg chg="del">
          <ac:chgData name="Mike Works" userId="b81c1b58-431f-48cc-ae25-4815f9ea8e0f" providerId="ADAL" clId="{2D8063E7-9421-485D-BF29-793814487F8B}" dt="2024-12-10T04:11:14.837" v="66" actId="931"/>
          <ac:spMkLst>
            <pc:docMk/>
            <pc:sldMk cId="1645479855" sldId="810"/>
            <ac:spMk id="6" creationId="{6BEE2E03-7DF4-4481-B541-36FBFDA878F0}"/>
          </ac:spMkLst>
        </pc:spChg>
        <pc:spChg chg="add del mod">
          <ac:chgData name="Mike Works" userId="b81c1b58-431f-48cc-ae25-4815f9ea8e0f" providerId="ADAL" clId="{2D8063E7-9421-485D-BF29-793814487F8B}" dt="2024-12-10T04:12:17.815" v="70" actId="931"/>
          <ac:spMkLst>
            <pc:docMk/>
            <pc:sldMk cId="1645479855" sldId="810"/>
            <ac:spMk id="8" creationId="{3B38D0B5-01FF-2488-72BC-03C0A04AD2D4}"/>
          </ac:spMkLst>
        </pc:spChg>
        <pc:picChg chg="add del mod">
          <ac:chgData name="Mike Works" userId="b81c1b58-431f-48cc-ae25-4815f9ea8e0f" providerId="ADAL" clId="{2D8063E7-9421-485D-BF29-793814487F8B}" dt="2024-12-10T04:12:11.954" v="69" actId="478"/>
          <ac:picMkLst>
            <pc:docMk/>
            <pc:sldMk cId="1645479855" sldId="810"/>
            <ac:picMk id="4" creationId="{2E3D5DD3-19E8-1DB8-A35E-0FA51E864B9F}"/>
          </ac:picMkLst>
        </pc:picChg>
        <pc:picChg chg="del">
          <ac:chgData name="Mike Works" userId="b81c1b58-431f-48cc-ae25-4815f9ea8e0f" providerId="ADAL" clId="{2D8063E7-9421-485D-BF29-793814487F8B}" dt="2024-12-10T04:09:51.752" v="65" actId="478"/>
          <ac:picMkLst>
            <pc:docMk/>
            <pc:sldMk cId="1645479855" sldId="810"/>
            <ac:picMk id="7" creationId="{178196B3-F1B4-44FF-B963-36DFA64170CB}"/>
          </ac:picMkLst>
        </pc:picChg>
        <pc:picChg chg="add mod modCrop">
          <ac:chgData name="Mike Works" userId="b81c1b58-431f-48cc-ae25-4815f9ea8e0f" providerId="ADAL" clId="{2D8063E7-9421-485D-BF29-793814487F8B}" dt="2024-12-10T04:20:07.152" v="182" actId="1076"/>
          <ac:picMkLst>
            <pc:docMk/>
            <pc:sldMk cId="1645479855" sldId="810"/>
            <ac:picMk id="10" creationId="{24944A77-A8CF-3D35-627A-2A7F3CD27A8A}"/>
          </ac:picMkLst>
        </pc:picChg>
      </pc:sldChg>
      <pc:sldChg chg="del">
        <pc:chgData name="Mike Works" userId="b81c1b58-431f-48cc-ae25-4815f9ea8e0f" providerId="ADAL" clId="{2D8063E7-9421-485D-BF29-793814487F8B}" dt="2024-12-10T04:09:09.424" v="61" actId="47"/>
        <pc:sldMkLst>
          <pc:docMk/>
          <pc:sldMk cId="2689697236" sldId="810"/>
        </pc:sldMkLst>
      </pc:sldChg>
      <pc:sldChg chg="new del">
        <pc:chgData name="Mike Works" userId="b81c1b58-431f-48cc-ae25-4815f9ea8e0f" providerId="ADAL" clId="{2D8063E7-9421-485D-BF29-793814487F8B}" dt="2024-12-10T04:09:33.952" v="63" actId="47"/>
        <pc:sldMkLst>
          <pc:docMk/>
          <pc:sldMk cId="2856756898" sldId="8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3D56D-6B9E-4455-9D2D-71DE4A5A5480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CF57-43F9-4118-A8D2-E74C0615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8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545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1808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928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8188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368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8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9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810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15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888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7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10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6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9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0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7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6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2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7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asuresforjustice.org/commons/yolo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CAB52-EDB5-46AF-BD14-CAB024A2C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Commons Town Hall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BB6DD-2CC5-42CC-9598-98CDCA705D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Tuesday, December 10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374333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9637098" cy="1320800"/>
          </a:xfrm>
        </p:spPr>
        <p:txBody>
          <a:bodyPr/>
          <a:lstStyle/>
          <a:p>
            <a:r>
              <a:rPr lang="en-US" dirty="0"/>
              <a:t>Commons by Measures for Justice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7" name="Picture 6">
            <a:hlinkClick r:id="rId3"/>
            <a:extLst>
              <a:ext uri="{FF2B5EF4-FFF2-40B4-BE49-F238E27FC236}">
                <a16:creationId xmlns:a16="http://schemas.microsoft.com/office/drawing/2014/main" id="{178196B3-F1B4-44FF-B963-36DFA64170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387"/>
          <a:stretch/>
        </p:blipFill>
        <p:spPr>
          <a:xfrm>
            <a:off x="2209800" y="1345510"/>
            <a:ext cx="7772400" cy="551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7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8596668" cy="1320800"/>
          </a:xfrm>
        </p:spPr>
        <p:txBody>
          <a:bodyPr/>
          <a:lstStyle/>
          <a:p>
            <a:r>
              <a:rPr lang="en-US" dirty="0"/>
              <a:t>Proposition 36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" name="Content Placeholder 9" descr="A picture containing chart">
            <a:extLst>
              <a:ext uri="{FF2B5EF4-FFF2-40B4-BE49-F238E27FC236}">
                <a16:creationId xmlns:a16="http://schemas.microsoft.com/office/drawing/2014/main" id="{24944A77-A8CF-3D35-627A-2A7F3CD27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934" b="2420"/>
          <a:stretch/>
        </p:blipFill>
        <p:spPr>
          <a:xfrm>
            <a:off x="3752850" y="0"/>
            <a:ext cx="4686299" cy="6869702"/>
          </a:xfrm>
        </p:spPr>
      </p:pic>
    </p:spTree>
    <p:extLst>
      <p:ext uri="{BB962C8B-B14F-4D97-AF65-F5344CB8AC3E}">
        <p14:creationId xmlns:p14="http://schemas.microsoft.com/office/powerpoint/2010/main" val="164547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9144000" cy="1320800"/>
          </a:xfrm>
        </p:spPr>
        <p:txBody>
          <a:bodyPr/>
          <a:lstStyle/>
          <a:p>
            <a:r>
              <a:rPr lang="en-US" dirty="0"/>
              <a:t>Larceny Theft Cases Received</a:t>
            </a:r>
            <a:r>
              <a:rPr lang="en-US" sz="2800" dirty="0"/>
              <a:t> (2016 – 2023)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7" name="Content Placeholder 6" descr="Chart, line chart&#10;&#10;Description automatically generated">
            <a:extLst>
              <a:ext uri="{FF2B5EF4-FFF2-40B4-BE49-F238E27FC236}">
                <a16:creationId xmlns:a16="http://schemas.microsoft.com/office/drawing/2014/main" id="{E1642126-12A4-D727-CEBE-F8A3876301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112340"/>
            <a:ext cx="9144000" cy="5097987"/>
          </a:xfrm>
        </p:spPr>
      </p:pic>
    </p:spTree>
    <p:extLst>
      <p:ext uri="{BB962C8B-B14F-4D97-AF65-F5344CB8AC3E}">
        <p14:creationId xmlns:p14="http://schemas.microsoft.com/office/powerpoint/2010/main" val="362815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9144000" cy="1320800"/>
          </a:xfrm>
        </p:spPr>
        <p:txBody>
          <a:bodyPr/>
          <a:lstStyle/>
          <a:p>
            <a:r>
              <a:rPr lang="en-US" dirty="0"/>
              <a:t>Drug Possession Cases Received</a:t>
            </a:r>
            <a:r>
              <a:rPr lang="en-US" sz="2800" dirty="0"/>
              <a:t> (2016 – 2023)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5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DF4E3450-2033-EF1B-6DEF-259847110E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112340"/>
            <a:ext cx="9144000" cy="5097983"/>
          </a:xfrm>
        </p:spPr>
      </p:pic>
    </p:spTree>
    <p:extLst>
      <p:ext uri="{BB962C8B-B14F-4D97-AF65-F5344CB8AC3E}">
        <p14:creationId xmlns:p14="http://schemas.microsoft.com/office/powerpoint/2010/main" val="327533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9263620" cy="1320800"/>
          </a:xfrm>
        </p:spPr>
        <p:txBody>
          <a:bodyPr/>
          <a:lstStyle/>
          <a:p>
            <a:r>
              <a:rPr lang="en-US" dirty="0"/>
              <a:t>Drug Possession Cases Prosecuted</a:t>
            </a:r>
            <a:r>
              <a:rPr lang="en-US" sz="2800" dirty="0"/>
              <a:t> (2016 – 2023)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5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E8F3C925-CD9F-5EAF-DB83-6A1F838EA9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000" y="1112340"/>
            <a:ext cx="9144000" cy="5097983"/>
          </a:xfrm>
        </p:spPr>
      </p:pic>
    </p:spTree>
    <p:extLst>
      <p:ext uri="{BB962C8B-B14F-4D97-AF65-F5344CB8AC3E}">
        <p14:creationId xmlns:p14="http://schemas.microsoft.com/office/powerpoint/2010/main" val="5901893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168363"/>
      </a:accent1>
      <a:accent2>
        <a:srgbClr val="157257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590</TotalTime>
  <Words>43</Words>
  <Application>Microsoft Office PowerPoint</Application>
  <PresentationFormat>Widescreen</PresentationFormat>
  <Paragraphs>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Commons Town Hall</vt:lpstr>
      <vt:lpstr>Commons by Measures for Justice</vt:lpstr>
      <vt:lpstr>Proposition 36</vt:lpstr>
      <vt:lpstr>Larceny Theft Cases Received (2016 – 2023)</vt:lpstr>
      <vt:lpstr>Drug Possession Cases Received (2016 – 2023)</vt:lpstr>
      <vt:lpstr>Drug Possession Cases Prosecuted (2016 – 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 Town Hall</dc:title>
  <dc:creator>Mike Works</dc:creator>
  <cp:lastModifiedBy>Mike Works</cp:lastModifiedBy>
  <cp:revision>8</cp:revision>
  <dcterms:created xsi:type="dcterms:W3CDTF">2022-05-10T20:00:54Z</dcterms:created>
  <dcterms:modified xsi:type="dcterms:W3CDTF">2024-12-10T18:20:07Z</dcterms:modified>
</cp:coreProperties>
</file>