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32" r:id="rId1"/>
  </p:sldMasterIdLst>
  <p:notesMasterIdLst>
    <p:notesMasterId r:id="rId9"/>
  </p:notesMasterIdLst>
  <p:sldIdLst>
    <p:sldId id="256" r:id="rId2"/>
    <p:sldId id="797" r:id="rId3"/>
    <p:sldId id="798" r:id="rId4"/>
    <p:sldId id="801" r:id="rId5"/>
    <p:sldId id="803" r:id="rId6"/>
    <p:sldId id="802" r:id="rId7"/>
    <p:sldId id="804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7BA420"/>
    <a:srgbClr val="5977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4E400DD-C853-4CB9-A4C3-1FA116B71C81}" v="14" dt="2024-11-12T21:41:54.3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dam DePaolis" userId="b570f635-49a4-499b-a4bc-a4e6a860c078" providerId="ADAL" clId="{24E400DD-C853-4CB9-A4C3-1FA116B71C81}"/>
    <pc:docChg chg="undo redo custSel modSld">
      <pc:chgData name="Adam DePaolis" userId="b570f635-49a4-499b-a4bc-a4e6a860c078" providerId="ADAL" clId="{24E400DD-C853-4CB9-A4C3-1FA116B71C81}" dt="2024-11-12T21:44:19.507" v="71" actId="1076"/>
      <pc:docMkLst>
        <pc:docMk/>
      </pc:docMkLst>
      <pc:sldChg chg="addSp delSp modSp mod">
        <pc:chgData name="Adam DePaolis" userId="b570f635-49a4-499b-a4bc-a4e6a860c078" providerId="ADAL" clId="{24E400DD-C853-4CB9-A4C3-1FA116B71C81}" dt="2024-11-12T21:41:46.285" v="54" actId="478"/>
        <pc:sldMkLst>
          <pc:docMk/>
          <pc:sldMk cId="4111374653" sldId="797"/>
        </pc:sldMkLst>
        <pc:picChg chg="add del">
          <ac:chgData name="Adam DePaolis" userId="b570f635-49a4-499b-a4bc-a4e6a860c078" providerId="ADAL" clId="{24E400DD-C853-4CB9-A4C3-1FA116B71C81}" dt="2024-11-12T21:41:46.285" v="54" actId="478"/>
          <ac:picMkLst>
            <pc:docMk/>
            <pc:sldMk cId="4111374653" sldId="797"/>
            <ac:picMk id="4" creationId="{137AC9BA-33E5-2812-4A12-420ECF8C0655}"/>
          </ac:picMkLst>
        </pc:picChg>
        <pc:picChg chg="add del mod modCrop">
          <ac:chgData name="Adam DePaolis" userId="b570f635-49a4-499b-a4bc-a4e6a860c078" providerId="ADAL" clId="{24E400DD-C853-4CB9-A4C3-1FA116B71C81}" dt="2024-11-12T21:41:45.751" v="53" actId="22"/>
          <ac:picMkLst>
            <pc:docMk/>
            <pc:sldMk cId="4111374653" sldId="797"/>
            <ac:picMk id="6" creationId="{3AADA7AE-769F-7260-59A9-61803AFC4BA0}"/>
          </ac:picMkLst>
        </pc:picChg>
      </pc:sldChg>
      <pc:sldChg chg="addSp delSp modSp mod">
        <pc:chgData name="Adam DePaolis" userId="b570f635-49a4-499b-a4bc-a4e6a860c078" providerId="ADAL" clId="{24E400DD-C853-4CB9-A4C3-1FA116B71C81}" dt="2024-11-12T21:42:07.780" v="58" actId="1076"/>
        <pc:sldMkLst>
          <pc:docMk/>
          <pc:sldMk cId="3628157155" sldId="798"/>
        </pc:sldMkLst>
        <pc:picChg chg="add del mod">
          <ac:chgData name="Adam DePaolis" userId="b570f635-49a4-499b-a4bc-a4e6a860c078" providerId="ADAL" clId="{24E400DD-C853-4CB9-A4C3-1FA116B71C81}" dt="2024-11-12T21:27:22.219" v="6" actId="478"/>
          <ac:picMkLst>
            <pc:docMk/>
            <pc:sldMk cId="3628157155" sldId="798"/>
            <ac:picMk id="3" creationId="{861B3C0D-E10B-F061-065B-77238EAE73DF}"/>
          </ac:picMkLst>
        </pc:picChg>
        <pc:picChg chg="add del">
          <ac:chgData name="Adam DePaolis" userId="b570f635-49a4-499b-a4bc-a4e6a860c078" providerId="ADAL" clId="{24E400DD-C853-4CB9-A4C3-1FA116B71C81}" dt="2024-11-12T21:32:59.336" v="13" actId="478"/>
          <ac:picMkLst>
            <pc:docMk/>
            <pc:sldMk cId="3628157155" sldId="798"/>
            <ac:picMk id="5" creationId="{BB555B13-B159-A1EE-CBA2-78D821494B4A}"/>
          </ac:picMkLst>
        </pc:picChg>
        <pc:picChg chg="add mod modCrop">
          <ac:chgData name="Adam DePaolis" userId="b570f635-49a4-499b-a4bc-a4e6a860c078" providerId="ADAL" clId="{24E400DD-C853-4CB9-A4C3-1FA116B71C81}" dt="2024-11-12T21:42:07.780" v="58" actId="1076"/>
          <ac:picMkLst>
            <pc:docMk/>
            <pc:sldMk cId="3628157155" sldId="798"/>
            <ac:picMk id="7" creationId="{F3887407-87C4-FBCA-71E5-52B1A52C91EC}"/>
          </ac:picMkLst>
        </pc:picChg>
        <pc:picChg chg="add del mod">
          <ac:chgData name="Adam DePaolis" userId="b570f635-49a4-499b-a4bc-a4e6a860c078" providerId="ADAL" clId="{24E400DD-C853-4CB9-A4C3-1FA116B71C81}" dt="2024-11-12T21:27:20.594" v="5"/>
          <ac:picMkLst>
            <pc:docMk/>
            <pc:sldMk cId="3628157155" sldId="798"/>
            <ac:picMk id="1026" creationId="{375C2234-2561-83EF-B7C3-26FA263C0C23}"/>
          </ac:picMkLst>
        </pc:picChg>
        <pc:picChg chg="add del mod">
          <ac:chgData name="Adam DePaolis" userId="b570f635-49a4-499b-a4bc-a4e6a860c078" providerId="ADAL" clId="{24E400DD-C853-4CB9-A4C3-1FA116B71C81}" dt="2024-11-12T21:41:54.324" v="57" actId="478"/>
          <ac:picMkLst>
            <pc:docMk/>
            <pc:sldMk cId="3628157155" sldId="798"/>
            <ac:picMk id="1027" creationId="{9573C19D-B8E3-AA0D-0570-342E652A6E98}"/>
          </ac:picMkLst>
        </pc:picChg>
      </pc:sldChg>
      <pc:sldChg chg="addSp delSp modSp mod">
        <pc:chgData name="Adam DePaolis" userId="b570f635-49a4-499b-a4bc-a4e6a860c078" providerId="ADAL" clId="{24E400DD-C853-4CB9-A4C3-1FA116B71C81}" dt="2024-11-12T21:44:19.507" v="71" actId="1076"/>
        <pc:sldMkLst>
          <pc:docMk/>
          <pc:sldMk cId="731416126" sldId="801"/>
        </pc:sldMkLst>
        <pc:picChg chg="add del mod modCrop">
          <ac:chgData name="Adam DePaolis" userId="b570f635-49a4-499b-a4bc-a4e6a860c078" providerId="ADAL" clId="{24E400DD-C853-4CB9-A4C3-1FA116B71C81}" dt="2024-11-12T21:44:19.507" v="71" actId="1076"/>
          <ac:picMkLst>
            <pc:docMk/>
            <pc:sldMk cId="731416126" sldId="801"/>
            <ac:picMk id="4" creationId="{43C5578F-4F77-67E7-E9E3-AC0A514B7A98}"/>
          </ac:picMkLst>
        </pc:picChg>
        <pc:picChg chg="add del mod modCrop">
          <ac:chgData name="Adam DePaolis" userId="b570f635-49a4-499b-a4bc-a4e6a860c078" providerId="ADAL" clId="{24E400DD-C853-4CB9-A4C3-1FA116B71C81}" dt="2024-11-12T21:41:31.672" v="42" actId="22"/>
          <ac:picMkLst>
            <pc:docMk/>
            <pc:sldMk cId="731416126" sldId="801"/>
            <ac:picMk id="6" creationId="{EA774F66-7BD8-1C2F-9B4A-8E6BD5BB6862}"/>
          </ac:picMkLst>
        </pc:picChg>
      </pc:sldChg>
      <pc:sldChg chg="modSp mod">
        <pc:chgData name="Adam DePaolis" userId="b570f635-49a4-499b-a4bc-a4e6a860c078" providerId="ADAL" clId="{24E400DD-C853-4CB9-A4C3-1FA116B71C81}" dt="2024-11-12T21:43:15.625" v="64" actId="1076"/>
        <pc:sldMkLst>
          <pc:docMk/>
          <pc:sldMk cId="2990441994" sldId="803"/>
        </pc:sldMkLst>
        <pc:picChg chg="mod modCrop">
          <ac:chgData name="Adam DePaolis" userId="b570f635-49a4-499b-a4bc-a4e6a860c078" providerId="ADAL" clId="{24E400DD-C853-4CB9-A4C3-1FA116B71C81}" dt="2024-11-12T21:43:15.625" v="64" actId="1076"/>
          <ac:picMkLst>
            <pc:docMk/>
            <pc:sldMk cId="2990441994" sldId="803"/>
            <ac:picMk id="3" creationId="{1C3BDD46-10F2-131D-406A-CB6447FB0169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03D56D-6B9E-4455-9D2D-71DE4A5A5480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83CF57-43F9-4118-A8D2-E74C0615E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6833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/>
          <a:lstStyle/>
          <a:p>
            <a:endParaRPr lang="en-US" b="1" baseline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3854587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/>
          <a:lstStyle/>
          <a:p>
            <a:endParaRPr lang="en-US" b="1" baseline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4492843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809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8047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14846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21765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201422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22499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6321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083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5018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3414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2818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273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3094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1594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011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11/12/2024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8887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0775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CCAB52-EDB5-46AF-BD14-CAB024A2CA7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Commons Town Hall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DBB6DD-2CC5-42CC-9598-98CDCA705DA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Tuesday, November 11</a:t>
            </a:r>
            <a:r>
              <a:rPr lang="en-US" baseline="30000" dirty="0"/>
              <a:t>th</a:t>
            </a:r>
            <a:r>
              <a:rPr lang="en-US" dirty="0"/>
              <a:t>, 2024</a:t>
            </a:r>
          </a:p>
        </p:txBody>
      </p:sp>
    </p:spTree>
    <p:extLst>
      <p:ext uri="{BB962C8B-B14F-4D97-AF65-F5344CB8AC3E}">
        <p14:creationId xmlns:p14="http://schemas.microsoft.com/office/powerpoint/2010/main" val="3743333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51940"/>
            <a:ext cx="8596668" cy="1320800"/>
          </a:xfrm>
        </p:spPr>
        <p:txBody>
          <a:bodyPr/>
          <a:lstStyle/>
          <a:p>
            <a:r>
              <a:rPr lang="en-US" dirty="0"/>
              <a:t>2021 Cases involving Firearms</a:t>
            </a:r>
            <a:endParaRPr lang="en-US" b="1" dirty="0">
              <a:solidFill>
                <a:srgbClr val="FFFF00"/>
              </a:solidFill>
            </a:endParaRPr>
          </a:p>
        </p:txBody>
      </p:sp>
      <p:pic>
        <p:nvPicPr>
          <p:cNvPr id="4" name="Picture 3" descr="Chart, line chart&#10;&#10;Description automatically generated">
            <a:extLst>
              <a:ext uri="{FF2B5EF4-FFF2-40B4-BE49-F238E27FC236}">
                <a16:creationId xmlns:a16="http://schemas.microsoft.com/office/drawing/2014/main" id="{137AC9BA-33E5-2812-4A12-420ECF8C065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268" y="1112340"/>
            <a:ext cx="8686800" cy="5047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1374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51940"/>
            <a:ext cx="8596668" cy="1320800"/>
          </a:xfrm>
        </p:spPr>
        <p:txBody>
          <a:bodyPr/>
          <a:lstStyle/>
          <a:p>
            <a:r>
              <a:rPr lang="en-US" dirty="0"/>
              <a:t>2023 Cases involving Firearms</a:t>
            </a:r>
            <a:endParaRPr lang="en-US" b="1" dirty="0">
              <a:solidFill>
                <a:srgbClr val="FFFF00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3887407-87C4-FBCA-71E5-52B1A52C91E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381" t="3160" r="4312" b="3302"/>
          <a:stretch/>
        </p:blipFill>
        <p:spPr>
          <a:xfrm>
            <a:off x="632268" y="1112340"/>
            <a:ext cx="8686800" cy="4848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81571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211EFD-9BA3-37EA-B597-6442BB29F8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481" y="451940"/>
            <a:ext cx="9325082" cy="1320800"/>
          </a:xfrm>
        </p:spPr>
        <p:txBody>
          <a:bodyPr/>
          <a:lstStyle/>
          <a:p>
            <a:r>
              <a:rPr lang="en-US" dirty="0"/>
              <a:t>2021 Cases Where Defendant is Male (18-25)</a:t>
            </a:r>
          </a:p>
        </p:txBody>
      </p:sp>
      <p:pic>
        <p:nvPicPr>
          <p:cNvPr id="4" name="Picture 3" descr="Chart, line chart&#10;&#10;Description automatically generated">
            <a:extLst>
              <a:ext uri="{FF2B5EF4-FFF2-40B4-BE49-F238E27FC236}">
                <a16:creationId xmlns:a16="http://schemas.microsoft.com/office/drawing/2014/main" id="{43C5578F-4F77-67E7-E9E3-AC0A514B7A9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9" t="1131" r="517" b="1033"/>
          <a:stretch/>
        </p:blipFill>
        <p:spPr>
          <a:xfrm>
            <a:off x="492622" y="1112340"/>
            <a:ext cx="8686800" cy="5181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14161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211EFD-9BA3-37EA-B597-6442BB29F8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481" y="451940"/>
            <a:ext cx="9325082" cy="1320800"/>
          </a:xfrm>
        </p:spPr>
        <p:txBody>
          <a:bodyPr/>
          <a:lstStyle/>
          <a:p>
            <a:r>
              <a:rPr lang="en-US" dirty="0"/>
              <a:t>2023 Cases Where Defendant is Male (18-25)</a:t>
            </a:r>
          </a:p>
        </p:txBody>
      </p:sp>
      <p:pic>
        <p:nvPicPr>
          <p:cNvPr id="4" name="Picture 3" descr="Chart, line chart&#10;&#10;Description automatically generated">
            <a:extLst>
              <a:ext uri="{FF2B5EF4-FFF2-40B4-BE49-F238E27FC236}">
                <a16:creationId xmlns:a16="http://schemas.microsoft.com/office/drawing/2014/main" id="{43C5578F-4F77-67E7-E9E3-AC0A514B7A9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9025" y="1941512"/>
            <a:ext cx="4933950" cy="2974975"/>
          </a:xfrm>
          <a:prstGeom prst="rect">
            <a:avLst/>
          </a:prstGeom>
        </p:spPr>
      </p:pic>
      <p:pic>
        <p:nvPicPr>
          <p:cNvPr id="3" name="Picture 2" descr="Chart, line chart&#10;&#10;Description automatically generated">
            <a:extLst>
              <a:ext uri="{FF2B5EF4-FFF2-40B4-BE49-F238E27FC236}">
                <a16:creationId xmlns:a16="http://schemas.microsoft.com/office/drawing/2014/main" id="{1C3BDD46-10F2-131D-406A-CB6447FB016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961" t="2366" r="1472" b="2022"/>
          <a:stretch/>
        </p:blipFill>
        <p:spPr>
          <a:xfrm>
            <a:off x="492622" y="1112340"/>
            <a:ext cx="8686800" cy="5084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04419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211EFD-9BA3-37EA-B597-6442BB29F8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107" y="451940"/>
            <a:ext cx="9511695" cy="1320800"/>
          </a:xfrm>
        </p:spPr>
        <p:txBody>
          <a:bodyPr/>
          <a:lstStyle/>
          <a:p>
            <a:r>
              <a:rPr lang="en-US" dirty="0"/>
              <a:t>2021 Cases Where Defendant is Male (26-35)</a:t>
            </a:r>
          </a:p>
        </p:txBody>
      </p:sp>
      <p:pic>
        <p:nvPicPr>
          <p:cNvPr id="3" name="Picture 2" descr="Chart, line chart&#10;&#10;Description automatically generated">
            <a:extLst>
              <a:ext uri="{FF2B5EF4-FFF2-40B4-BE49-F238E27FC236}">
                <a16:creationId xmlns:a16="http://schemas.microsoft.com/office/drawing/2014/main" id="{B133B84C-05C8-17F2-AA0B-B9E74E4FF7B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554" y="1112340"/>
            <a:ext cx="8686800" cy="5238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38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211EFD-9BA3-37EA-B597-6442BB29F8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107" y="451940"/>
            <a:ext cx="9511695" cy="1320800"/>
          </a:xfrm>
        </p:spPr>
        <p:txBody>
          <a:bodyPr/>
          <a:lstStyle/>
          <a:p>
            <a:r>
              <a:rPr lang="en-US" dirty="0"/>
              <a:t>2023 Cases Where Defendant is Male (26-35)</a:t>
            </a:r>
          </a:p>
        </p:txBody>
      </p:sp>
      <p:pic>
        <p:nvPicPr>
          <p:cNvPr id="3" name="Picture 2" descr="Chart, line chart&#10;&#10;Description automatically generated">
            <a:extLst>
              <a:ext uri="{FF2B5EF4-FFF2-40B4-BE49-F238E27FC236}">
                <a16:creationId xmlns:a16="http://schemas.microsoft.com/office/drawing/2014/main" id="{F7F57AFC-FA46-1949-FCB5-3CCF95BA35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554" y="1112340"/>
            <a:ext cx="8686800" cy="5229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755003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1581</TotalTime>
  <Words>53</Words>
  <Application>Microsoft Office PowerPoint</Application>
  <PresentationFormat>Widescreen</PresentationFormat>
  <Paragraphs>8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Trebuchet MS</vt:lpstr>
      <vt:lpstr>Wingdings 3</vt:lpstr>
      <vt:lpstr>Facet</vt:lpstr>
      <vt:lpstr>Commons Town Hall</vt:lpstr>
      <vt:lpstr>2021 Cases involving Firearms</vt:lpstr>
      <vt:lpstr>2023 Cases involving Firearms</vt:lpstr>
      <vt:lpstr>2021 Cases Where Defendant is Male (18-25)</vt:lpstr>
      <vt:lpstr>2023 Cases Where Defendant is Male (18-25)</vt:lpstr>
      <vt:lpstr>2021 Cases Where Defendant is Male (26-35)</vt:lpstr>
      <vt:lpstr>2023 Cases Where Defendant is Male (26-35)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Commons Town Hall</dc:title>
  <dc:creator>Mike Works</dc:creator>
  <cp:lastModifiedBy>Adam DePaolis</cp:lastModifiedBy>
  <cp:revision>9</cp:revision>
  <dcterms:created xsi:type="dcterms:W3CDTF">2022-05-10T20:00:54Z</dcterms:created>
  <dcterms:modified xsi:type="dcterms:W3CDTF">2024-11-12T21:44:25Z</dcterms:modified>
</cp:coreProperties>
</file>