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notesMasterIdLst>
    <p:notesMasterId r:id="rId11"/>
  </p:notesMasterIdLst>
  <p:sldIdLst>
    <p:sldId id="256" r:id="rId2"/>
    <p:sldId id="797" r:id="rId3"/>
    <p:sldId id="801" r:id="rId4"/>
    <p:sldId id="802" r:id="rId5"/>
    <p:sldId id="803" r:id="rId6"/>
    <p:sldId id="805" r:id="rId7"/>
    <p:sldId id="806" r:id="rId8"/>
    <p:sldId id="798" r:id="rId9"/>
    <p:sldId id="79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7BA420"/>
    <a:srgbClr val="597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2E6761-1AEE-4CD9-8B56-5585A503B653}" v="8" dt="2024-03-12T19:41:29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3D56D-6B9E-4455-9D2D-71DE4A5A548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3CF57-43F9-4118-A8D2-E74C0615E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8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b="1" baseline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5458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b="1" baseline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928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0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4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484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176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142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49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32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8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1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1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1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27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9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59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1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8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7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asuresforjustice.org/commons/yolod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CAB52-EDB5-46AF-BD14-CAB024A2C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Commons Town Hall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BB6DD-2CC5-42CC-9598-98CDCA705D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Tuesday, March 12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374333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51940"/>
            <a:ext cx="8596668" cy="1320800"/>
          </a:xfrm>
        </p:spPr>
        <p:txBody>
          <a:bodyPr/>
          <a:lstStyle/>
          <a:p>
            <a:r>
              <a:rPr lang="en-US" dirty="0"/>
              <a:t>High Tech Crimes Unit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EE2E03-7DF4-4481-B541-36FBFDA87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178196B3-F1B4-44FF-B963-36DFA64170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387"/>
          <a:stretch/>
        </p:blipFill>
        <p:spPr>
          <a:xfrm>
            <a:off x="2209800" y="1112340"/>
            <a:ext cx="7772400" cy="551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7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11EFD-9BA3-37EA-B597-6442BB29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1940"/>
            <a:ext cx="8596668" cy="1320800"/>
          </a:xfrm>
        </p:spPr>
        <p:txBody>
          <a:bodyPr/>
          <a:lstStyle/>
          <a:p>
            <a:r>
              <a:rPr lang="en-US" dirty="0"/>
              <a:t>Yolo County High Tech Crimes Unit</a:t>
            </a:r>
          </a:p>
        </p:txBody>
      </p:sp>
      <p:pic>
        <p:nvPicPr>
          <p:cNvPr id="6" name="Content Placeholder 5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BFAD5B17-5F67-98BA-BE2D-343C2A374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438" y="1434518"/>
            <a:ext cx="10489874" cy="513465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141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11EFD-9BA3-37EA-B597-6442BB29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51940"/>
            <a:ext cx="8805625" cy="1320800"/>
          </a:xfrm>
        </p:spPr>
        <p:txBody>
          <a:bodyPr/>
          <a:lstStyle/>
          <a:p>
            <a:r>
              <a:rPr lang="en-US" dirty="0"/>
              <a:t>Master File Table (MFT) Computer Record </a:t>
            </a:r>
          </a:p>
        </p:txBody>
      </p:sp>
      <p:pic>
        <p:nvPicPr>
          <p:cNvPr id="7" name="Content Placeholder 6" descr="Calendar&#10;&#10;Description automatically generated">
            <a:extLst>
              <a:ext uri="{FF2B5EF4-FFF2-40B4-BE49-F238E27FC236}">
                <a16:creationId xmlns:a16="http://schemas.microsoft.com/office/drawing/2014/main" id="{B8463968-ACAE-935D-0D1C-3C79E8695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912" y="1430611"/>
            <a:ext cx="4996483" cy="525451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29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11EFD-9BA3-37EA-B597-6442BB29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73" y="451940"/>
            <a:ext cx="9095890" cy="1320800"/>
          </a:xfrm>
        </p:spPr>
        <p:txBody>
          <a:bodyPr>
            <a:normAutofit/>
          </a:bodyPr>
          <a:lstStyle/>
          <a:p>
            <a:r>
              <a:rPr lang="en-US" dirty="0"/>
              <a:t>High Tech Team Assisting with WPD Search Warrant</a:t>
            </a:r>
          </a:p>
        </p:txBody>
      </p:sp>
      <p:pic>
        <p:nvPicPr>
          <p:cNvPr id="7" name="Content Placeholder 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1234E7DD-A624-83F7-3091-C88EBFDF6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891" y="1190260"/>
            <a:ext cx="5001208" cy="556296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581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11EFD-9BA3-37EA-B597-6442BB29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51940"/>
            <a:ext cx="8852921" cy="1320800"/>
          </a:xfrm>
        </p:spPr>
        <p:txBody>
          <a:bodyPr/>
          <a:lstStyle/>
          <a:p>
            <a:r>
              <a:rPr lang="en-US" dirty="0"/>
              <a:t>Sex Offender Sweep – Operation Vigilance</a:t>
            </a:r>
          </a:p>
        </p:txBody>
      </p:sp>
      <p:pic>
        <p:nvPicPr>
          <p:cNvPr id="7" name="Content Placeholder 6" descr="A picture containing person, floor, indoor&#10;&#10;Description automatically generated">
            <a:extLst>
              <a:ext uri="{FF2B5EF4-FFF2-40B4-BE49-F238E27FC236}">
                <a16:creationId xmlns:a16="http://schemas.microsoft.com/office/drawing/2014/main" id="{B209885D-2801-9345-920B-58A59218F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010" y="1477770"/>
            <a:ext cx="10402348" cy="518781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3615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11EFD-9BA3-37EA-B597-6442BB29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1940"/>
            <a:ext cx="8802568" cy="1320800"/>
          </a:xfrm>
        </p:spPr>
        <p:txBody>
          <a:bodyPr/>
          <a:lstStyle/>
          <a:p>
            <a:r>
              <a:rPr lang="en-US" dirty="0"/>
              <a:t>Enrique Rios &amp; Elijah Moore</a:t>
            </a:r>
          </a:p>
        </p:txBody>
      </p:sp>
      <p:pic>
        <p:nvPicPr>
          <p:cNvPr id="6" name="Content Placeholder 5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4F51CAA0-E953-41AC-48BD-60B68CF2B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102" y="1226661"/>
            <a:ext cx="10071796" cy="548912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8169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51940"/>
            <a:ext cx="8596668" cy="1320800"/>
          </a:xfrm>
        </p:spPr>
        <p:txBody>
          <a:bodyPr/>
          <a:lstStyle/>
          <a:p>
            <a:r>
              <a:rPr lang="en-US" dirty="0"/>
              <a:t>Phone Ping Map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E29E039E-9A4A-B560-46AE-72C4B7A34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2308" y="1245475"/>
            <a:ext cx="10838353" cy="548691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8157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11EFD-9BA3-37EA-B597-6442BB29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1940"/>
            <a:ext cx="8802568" cy="1320800"/>
          </a:xfrm>
        </p:spPr>
        <p:txBody>
          <a:bodyPr/>
          <a:lstStyle/>
          <a:p>
            <a:r>
              <a:rPr lang="en-US" dirty="0"/>
              <a:t>Digital Forensics Laboratory Accreditation</a:t>
            </a:r>
          </a:p>
        </p:txBody>
      </p:sp>
      <p:pic>
        <p:nvPicPr>
          <p:cNvPr id="7" name="Content Placeholder 6" descr="Letter&#10;&#10;Description automatically generated with medium confidence">
            <a:extLst>
              <a:ext uri="{FF2B5EF4-FFF2-40B4-BE49-F238E27FC236}">
                <a16:creationId xmlns:a16="http://schemas.microsoft.com/office/drawing/2014/main" id="{44EC50FE-72CC-1183-63F3-C3F8EA563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8468" y="1118472"/>
            <a:ext cx="4475063" cy="5699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04986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510</TotalTime>
  <Words>53</Words>
  <Application>Microsoft Office PowerPoint</Application>
  <PresentationFormat>Widescreen</PresentationFormat>
  <Paragraphs>10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</vt:lpstr>
      <vt:lpstr>Commons Town Hall</vt:lpstr>
      <vt:lpstr>High Tech Crimes Unit</vt:lpstr>
      <vt:lpstr>Yolo County High Tech Crimes Unit</vt:lpstr>
      <vt:lpstr>Master File Table (MFT) Computer Record </vt:lpstr>
      <vt:lpstr>High Tech Team Assisting with WPD Search Warrant</vt:lpstr>
      <vt:lpstr>Sex Offender Sweep – Operation Vigilance</vt:lpstr>
      <vt:lpstr>Enrique Rios &amp; Elijah Moore</vt:lpstr>
      <vt:lpstr>Phone Ping Map</vt:lpstr>
      <vt:lpstr>Digital Forensics Laboratory Accreditation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Commons Town Hall</dc:title>
  <dc:creator>Mike Works</dc:creator>
  <cp:lastModifiedBy>Wendy Wilcox</cp:lastModifiedBy>
  <cp:revision>8</cp:revision>
  <dcterms:created xsi:type="dcterms:W3CDTF">2022-05-10T20:00:54Z</dcterms:created>
  <dcterms:modified xsi:type="dcterms:W3CDTF">2024-03-12T20:23:58Z</dcterms:modified>
</cp:coreProperties>
</file>