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71" r:id="rId2"/>
    <p:sldId id="256" r:id="rId3"/>
    <p:sldId id="274" r:id="rId4"/>
    <p:sldId id="275" r:id="rId5"/>
    <p:sldId id="273" r:id="rId6"/>
    <p:sldId id="27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9D5A57-1C42-4A2A-930B-A01786AFE7C5}" v="11" dt="2023-06-13T18:34:43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Works" userId="b81c1b58-431f-48cc-ae25-4815f9ea8e0f" providerId="ADAL" clId="{7CFACC26-CED4-4FC6-81A1-B8E067BB040A}"/>
    <pc:docChg chg="undo custSel addSld delSld modSld sldOrd">
      <pc:chgData name="Mike Works" userId="b81c1b58-431f-48cc-ae25-4815f9ea8e0f" providerId="ADAL" clId="{7CFACC26-CED4-4FC6-81A1-B8E067BB040A}" dt="2022-06-20T21:40:34.259" v="159" actId="14826"/>
      <pc:docMkLst>
        <pc:docMk/>
      </pc:docMkLst>
      <pc:sldChg chg="addSp modSp mod ord">
        <pc:chgData name="Mike Works" userId="b81c1b58-431f-48cc-ae25-4815f9ea8e0f" providerId="ADAL" clId="{7CFACC26-CED4-4FC6-81A1-B8E067BB040A}" dt="2022-06-20T21:33:02.091" v="100"/>
        <pc:sldMkLst>
          <pc:docMk/>
          <pc:sldMk cId="568468202" sldId="256"/>
        </pc:sldMkLst>
        <pc:spChg chg="add mod">
          <ac:chgData name="Mike Works" userId="b81c1b58-431f-48cc-ae25-4815f9ea8e0f" providerId="ADAL" clId="{7CFACC26-CED4-4FC6-81A1-B8E067BB040A}" dt="2022-06-20T21:15:45.623" v="15" actId="403"/>
          <ac:spMkLst>
            <pc:docMk/>
            <pc:sldMk cId="568468202" sldId="256"/>
            <ac:spMk id="6" creationId="{6C6E181F-DAF5-41CD-A756-B7E4ABE034E1}"/>
          </ac:spMkLst>
        </pc:spChg>
        <pc:picChg chg="mod">
          <ac:chgData name="Mike Works" userId="b81c1b58-431f-48cc-ae25-4815f9ea8e0f" providerId="ADAL" clId="{7CFACC26-CED4-4FC6-81A1-B8E067BB040A}" dt="2022-06-20T21:16:01.089" v="17" actId="1076"/>
          <ac:picMkLst>
            <pc:docMk/>
            <pc:sldMk cId="568468202" sldId="256"/>
            <ac:picMk id="5" creationId="{8759D269-601B-483A-B0BE-5706CC53890C}"/>
          </ac:picMkLst>
        </pc:picChg>
      </pc:sldChg>
      <pc:sldChg chg="modSp add mod">
        <pc:chgData name="Mike Works" userId="b81c1b58-431f-48cc-ae25-4815f9ea8e0f" providerId="ADAL" clId="{7CFACC26-CED4-4FC6-81A1-B8E067BB040A}" dt="2022-06-20T21:28:46.176" v="84"/>
        <pc:sldMkLst>
          <pc:docMk/>
          <pc:sldMk cId="3086593949" sldId="257"/>
        </pc:sldMkLst>
        <pc:spChg chg="mod">
          <ac:chgData name="Mike Works" userId="b81c1b58-431f-48cc-ae25-4815f9ea8e0f" providerId="ADAL" clId="{7CFACC26-CED4-4FC6-81A1-B8E067BB040A}" dt="2022-06-20T21:16:36.260" v="21"/>
          <ac:spMkLst>
            <pc:docMk/>
            <pc:sldMk cId="3086593949" sldId="257"/>
            <ac:spMk id="6" creationId="{6C6E181F-DAF5-41CD-A756-B7E4ABE034E1}"/>
          </ac:spMkLst>
        </pc:spChg>
        <pc:picChg chg="mod">
          <ac:chgData name="Mike Works" userId="b81c1b58-431f-48cc-ae25-4815f9ea8e0f" providerId="ADAL" clId="{7CFACC26-CED4-4FC6-81A1-B8E067BB040A}" dt="2022-06-20T21:28:46.176" v="84"/>
          <ac:picMkLst>
            <pc:docMk/>
            <pc:sldMk cId="3086593949" sldId="257"/>
            <ac:picMk id="5" creationId="{8759D269-601B-483A-B0BE-5706CC53890C}"/>
          </ac:picMkLst>
        </pc:picChg>
      </pc:sldChg>
      <pc:sldChg chg="modSp add mod">
        <pc:chgData name="Mike Works" userId="b81c1b58-431f-48cc-ae25-4815f9ea8e0f" providerId="ADAL" clId="{7CFACC26-CED4-4FC6-81A1-B8E067BB040A}" dt="2022-06-20T21:29:21.654" v="86"/>
        <pc:sldMkLst>
          <pc:docMk/>
          <pc:sldMk cId="272631777" sldId="258"/>
        </pc:sldMkLst>
        <pc:spChg chg="mod">
          <ac:chgData name="Mike Works" userId="b81c1b58-431f-48cc-ae25-4815f9ea8e0f" providerId="ADAL" clId="{7CFACC26-CED4-4FC6-81A1-B8E067BB040A}" dt="2022-06-20T21:23:53.556" v="69" actId="20577"/>
          <ac:spMkLst>
            <pc:docMk/>
            <pc:sldMk cId="272631777" sldId="258"/>
            <ac:spMk id="6" creationId="{6C6E181F-DAF5-41CD-A756-B7E4ABE034E1}"/>
          </ac:spMkLst>
        </pc:spChg>
        <pc:picChg chg="mod">
          <ac:chgData name="Mike Works" userId="b81c1b58-431f-48cc-ae25-4815f9ea8e0f" providerId="ADAL" clId="{7CFACC26-CED4-4FC6-81A1-B8E067BB040A}" dt="2022-06-20T21:29:21.654" v="86"/>
          <ac:picMkLst>
            <pc:docMk/>
            <pc:sldMk cId="272631777" sldId="258"/>
            <ac:picMk id="5" creationId="{8759D269-601B-483A-B0BE-5706CC53890C}"/>
          </ac:picMkLst>
        </pc:picChg>
      </pc:sldChg>
      <pc:sldChg chg="modSp add mod">
        <pc:chgData name="Mike Works" userId="b81c1b58-431f-48cc-ae25-4815f9ea8e0f" providerId="ADAL" clId="{7CFACC26-CED4-4FC6-81A1-B8E067BB040A}" dt="2022-06-20T21:30:03.471" v="88"/>
        <pc:sldMkLst>
          <pc:docMk/>
          <pc:sldMk cId="2173286831" sldId="259"/>
        </pc:sldMkLst>
        <pc:spChg chg="mod">
          <ac:chgData name="Mike Works" userId="b81c1b58-431f-48cc-ae25-4815f9ea8e0f" providerId="ADAL" clId="{7CFACC26-CED4-4FC6-81A1-B8E067BB040A}" dt="2022-06-20T21:18:21.873" v="31"/>
          <ac:spMkLst>
            <pc:docMk/>
            <pc:sldMk cId="2173286831" sldId="259"/>
            <ac:spMk id="6" creationId="{6C6E181F-DAF5-41CD-A756-B7E4ABE034E1}"/>
          </ac:spMkLst>
        </pc:spChg>
        <pc:picChg chg="mod">
          <ac:chgData name="Mike Works" userId="b81c1b58-431f-48cc-ae25-4815f9ea8e0f" providerId="ADAL" clId="{7CFACC26-CED4-4FC6-81A1-B8E067BB040A}" dt="2022-06-20T21:30:03.471" v="88"/>
          <ac:picMkLst>
            <pc:docMk/>
            <pc:sldMk cId="2173286831" sldId="259"/>
            <ac:picMk id="5" creationId="{8759D269-601B-483A-B0BE-5706CC53890C}"/>
          </ac:picMkLst>
        </pc:picChg>
      </pc:sldChg>
      <pc:sldChg chg="modSp add mod">
        <pc:chgData name="Mike Works" userId="b81c1b58-431f-48cc-ae25-4815f9ea8e0f" providerId="ADAL" clId="{7CFACC26-CED4-4FC6-81A1-B8E067BB040A}" dt="2022-06-20T21:29:41.206" v="87"/>
        <pc:sldMkLst>
          <pc:docMk/>
          <pc:sldMk cId="1458665065" sldId="260"/>
        </pc:sldMkLst>
        <pc:spChg chg="mod">
          <ac:chgData name="Mike Works" userId="b81c1b58-431f-48cc-ae25-4815f9ea8e0f" providerId="ADAL" clId="{7CFACC26-CED4-4FC6-81A1-B8E067BB040A}" dt="2022-06-20T21:18:03.015" v="30"/>
          <ac:spMkLst>
            <pc:docMk/>
            <pc:sldMk cId="1458665065" sldId="260"/>
            <ac:spMk id="6" creationId="{6C6E181F-DAF5-41CD-A756-B7E4ABE034E1}"/>
          </ac:spMkLst>
        </pc:spChg>
        <pc:picChg chg="mod">
          <ac:chgData name="Mike Works" userId="b81c1b58-431f-48cc-ae25-4815f9ea8e0f" providerId="ADAL" clId="{7CFACC26-CED4-4FC6-81A1-B8E067BB040A}" dt="2022-06-20T21:29:41.206" v="87"/>
          <ac:picMkLst>
            <pc:docMk/>
            <pc:sldMk cId="1458665065" sldId="260"/>
            <ac:picMk id="5" creationId="{8759D269-601B-483A-B0BE-5706CC53890C}"/>
          </ac:picMkLst>
        </pc:picChg>
      </pc:sldChg>
      <pc:sldChg chg="modSp add mod">
        <pc:chgData name="Mike Works" userId="b81c1b58-431f-48cc-ae25-4815f9ea8e0f" providerId="ADAL" clId="{7CFACC26-CED4-4FC6-81A1-B8E067BB040A}" dt="2022-06-20T21:30:18.672" v="89"/>
        <pc:sldMkLst>
          <pc:docMk/>
          <pc:sldMk cId="1200307051" sldId="261"/>
        </pc:sldMkLst>
        <pc:spChg chg="mod">
          <ac:chgData name="Mike Works" userId="b81c1b58-431f-48cc-ae25-4815f9ea8e0f" providerId="ADAL" clId="{7CFACC26-CED4-4FC6-81A1-B8E067BB040A}" dt="2022-06-20T21:19:31.473" v="54" actId="6549"/>
          <ac:spMkLst>
            <pc:docMk/>
            <pc:sldMk cId="1200307051" sldId="261"/>
            <ac:spMk id="6" creationId="{6C6E181F-DAF5-41CD-A756-B7E4ABE034E1}"/>
          </ac:spMkLst>
        </pc:spChg>
        <pc:picChg chg="mod">
          <ac:chgData name="Mike Works" userId="b81c1b58-431f-48cc-ae25-4815f9ea8e0f" providerId="ADAL" clId="{7CFACC26-CED4-4FC6-81A1-B8E067BB040A}" dt="2022-06-20T21:30:18.672" v="89"/>
          <ac:picMkLst>
            <pc:docMk/>
            <pc:sldMk cId="1200307051" sldId="261"/>
            <ac:picMk id="5" creationId="{8759D269-601B-483A-B0BE-5706CC53890C}"/>
          </ac:picMkLst>
        </pc:picChg>
      </pc:sldChg>
      <pc:sldChg chg="modSp add mod">
        <pc:chgData name="Mike Works" userId="b81c1b58-431f-48cc-ae25-4815f9ea8e0f" providerId="ADAL" clId="{7CFACC26-CED4-4FC6-81A1-B8E067BB040A}" dt="2022-06-20T21:30:35.364" v="90"/>
        <pc:sldMkLst>
          <pc:docMk/>
          <pc:sldMk cId="1212659503" sldId="262"/>
        </pc:sldMkLst>
        <pc:spChg chg="mod">
          <ac:chgData name="Mike Works" userId="b81c1b58-431f-48cc-ae25-4815f9ea8e0f" providerId="ADAL" clId="{7CFACC26-CED4-4FC6-81A1-B8E067BB040A}" dt="2022-06-20T21:20:03.032" v="55"/>
          <ac:spMkLst>
            <pc:docMk/>
            <pc:sldMk cId="1212659503" sldId="262"/>
            <ac:spMk id="6" creationId="{6C6E181F-DAF5-41CD-A756-B7E4ABE034E1}"/>
          </ac:spMkLst>
        </pc:spChg>
        <pc:picChg chg="mod">
          <ac:chgData name="Mike Works" userId="b81c1b58-431f-48cc-ae25-4815f9ea8e0f" providerId="ADAL" clId="{7CFACC26-CED4-4FC6-81A1-B8E067BB040A}" dt="2022-06-20T21:30:35.364" v="90"/>
          <ac:picMkLst>
            <pc:docMk/>
            <pc:sldMk cId="1212659503" sldId="262"/>
            <ac:picMk id="5" creationId="{8759D269-601B-483A-B0BE-5706CC53890C}"/>
          </ac:picMkLst>
        </pc:picChg>
      </pc:sldChg>
      <pc:sldChg chg="modSp add mod">
        <pc:chgData name="Mike Works" userId="b81c1b58-431f-48cc-ae25-4815f9ea8e0f" providerId="ADAL" clId="{7CFACC26-CED4-4FC6-81A1-B8E067BB040A}" dt="2022-06-20T21:30:52.624" v="91"/>
        <pc:sldMkLst>
          <pc:docMk/>
          <pc:sldMk cId="2196796293" sldId="263"/>
        </pc:sldMkLst>
        <pc:spChg chg="mod">
          <ac:chgData name="Mike Works" userId="b81c1b58-431f-48cc-ae25-4815f9ea8e0f" providerId="ADAL" clId="{7CFACC26-CED4-4FC6-81A1-B8E067BB040A}" dt="2022-06-20T21:20:18.356" v="56"/>
          <ac:spMkLst>
            <pc:docMk/>
            <pc:sldMk cId="2196796293" sldId="263"/>
            <ac:spMk id="6" creationId="{6C6E181F-DAF5-41CD-A756-B7E4ABE034E1}"/>
          </ac:spMkLst>
        </pc:spChg>
        <pc:picChg chg="mod">
          <ac:chgData name="Mike Works" userId="b81c1b58-431f-48cc-ae25-4815f9ea8e0f" providerId="ADAL" clId="{7CFACC26-CED4-4FC6-81A1-B8E067BB040A}" dt="2022-06-20T21:30:52.624" v="91"/>
          <ac:picMkLst>
            <pc:docMk/>
            <pc:sldMk cId="2196796293" sldId="263"/>
            <ac:picMk id="5" creationId="{8759D269-601B-483A-B0BE-5706CC53890C}"/>
          </ac:picMkLst>
        </pc:picChg>
      </pc:sldChg>
      <pc:sldChg chg="modSp add mod">
        <pc:chgData name="Mike Works" userId="b81c1b58-431f-48cc-ae25-4815f9ea8e0f" providerId="ADAL" clId="{7CFACC26-CED4-4FC6-81A1-B8E067BB040A}" dt="2022-06-20T21:31:09.887" v="92"/>
        <pc:sldMkLst>
          <pc:docMk/>
          <pc:sldMk cId="1442262485" sldId="264"/>
        </pc:sldMkLst>
        <pc:spChg chg="mod">
          <ac:chgData name="Mike Works" userId="b81c1b58-431f-48cc-ae25-4815f9ea8e0f" providerId="ADAL" clId="{7CFACC26-CED4-4FC6-81A1-B8E067BB040A}" dt="2022-06-20T21:20:41.441" v="57"/>
          <ac:spMkLst>
            <pc:docMk/>
            <pc:sldMk cId="1442262485" sldId="264"/>
            <ac:spMk id="6" creationId="{6C6E181F-DAF5-41CD-A756-B7E4ABE034E1}"/>
          </ac:spMkLst>
        </pc:spChg>
        <pc:picChg chg="mod">
          <ac:chgData name="Mike Works" userId="b81c1b58-431f-48cc-ae25-4815f9ea8e0f" providerId="ADAL" clId="{7CFACC26-CED4-4FC6-81A1-B8E067BB040A}" dt="2022-06-20T21:31:09.887" v="92"/>
          <ac:picMkLst>
            <pc:docMk/>
            <pc:sldMk cId="1442262485" sldId="264"/>
            <ac:picMk id="5" creationId="{8759D269-601B-483A-B0BE-5706CC53890C}"/>
          </ac:picMkLst>
        </pc:picChg>
      </pc:sldChg>
      <pc:sldChg chg="modSp add mod">
        <pc:chgData name="Mike Works" userId="b81c1b58-431f-48cc-ae25-4815f9ea8e0f" providerId="ADAL" clId="{7CFACC26-CED4-4FC6-81A1-B8E067BB040A}" dt="2022-06-20T21:31:25.038" v="93"/>
        <pc:sldMkLst>
          <pc:docMk/>
          <pc:sldMk cId="3517440964" sldId="265"/>
        </pc:sldMkLst>
        <pc:spChg chg="mod">
          <ac:chgData name="Mike Works" userId="b81c1b58-431f-48cc-ae25-4815f9ea8e0f" providerId="ADAL" clId="{7CFACC26-CED4-4FC6-81A1-B8E067BB040A}" dt="2022-06-20T21:20:59.586" v="58"/>
          <ac:spMkLst>
            <pc:docMk/>
            <pc:sldMk cId="3517440964" sldId="265"/>
            <ac:spMk id="6" creationId="{6C6E181F-DAF5-41CD-A756-B7E4ABE034E1}"/>
          </ac:spMkLst>
        </pc:spChg>
        <pc:picChg chg="mod">
          <ac:chgData name="Mike Works" userId="b81c1b58-431f-48cc-ae25-4815f9ea8e0f" providerId="ADAL" clId="{7CFACC26-CED4-4FC6-81A1-B8E067BB040A}" dt="2022-06-20T21:31:25.038" v="93"/>
          <ac:picMkLst>
            <pc:docMk/>
            <pc:sldMk cId="3517440964" sldId="265"/>
            <ac:picMk id="5" creationId="{8759D269-601B-483A-B0BE-5706CC53890C}"/>
          </ac:picMkLst>
        </pc:picChg>
      </pc:sldChg>
      <pc:sldChg chg="modSp add mod">
        <pc:chgData name="Mike Works" userId="b81c1b58-431f-48cc-ae25-4815f9ea8e0f" providerId="ADAL" clId="{7CFACC26-CED4-4FC6-81A1-B8E067BB040A}" dt="2022-06-20T21:40:34.259" v="159" actId="14826"/>
        <pc:sldMkLst>
          <pc:docMk/>
          <pc:sldMk cId="4052928677" sldId="266"/>
        </pc:sldMkLst>
        <pc:spChg chg="mod">
          <ac:chgData name="Mike Works" userId="b81c1b58-431f-48cc-ae25-4815f9ea8e0f" providerId="ADAL" clId="{7CFACC26-CED4-4FC6-81A1-B8E067BB040A}" dt="2022-06-20T21:21:35.637" v="59"/>
          <ac:spMkLst>
            <pc:docMk/>
            <pc:sldMk cId="4052928677" sldId="266"/>
            <ac:spMk id="6" creationId="{6C6E181F-DAF5-41CD-A756-B7E4ABE034E1}"/>
          </ac:spMkLst>
        </pc:spChg>
        <pc:picChg chg="mod">
          <ac:chgData name="Mike Works" userId="b81c1b58-431f-48cc-ae25-4815f9ea8e0f" providerId="ADAL" clId="{7CFACC26-CED4-4FC6-81A1-B8E067BB040A}" dt="2022-06-20T21:40:34.259" v="159" actId="14826"/>
          <ac:picMkLst>
            <pc:docMk/>
            <pc:sldMk cId="4052928677" sldId="266"/>
            <ac:picMk id="5" creationId="{8759D269-601B-483A-B0BE-5706CC53890C}"/>
          </ac:picMkLst>
        </pc:picChg>
      </pc:sldChg>
      <pc:sldChg chg="modSp add mod">
        <pc:chgData name="Mike Works" userId="b81c1b58-431f-48cc-ae25-4815f9ea8e0f" providerId="ADAL" clId="{7CFACC26-CED4-4FC6-81A1-B8E067BB040A}" dt="2022-06-20T21:31:58.582" v="95"/>
        <pc:sldMkLst>
          <pc:docMk/>
          <pc:sldMk cId="3399444113" sldId="267"/>
        </pc:sldMkLst>
        <pc:spChg chg="mod">
          <ac:chgData name="Mike Works" userId="b81c1b58-431f-48cc-ae25-4815f9ea8e0f" providerId="ADAL" clId="{7CFACC26-CED4-4FC6-81A1-B8E067BB040A}" dt="2022-06-20T21:21:53.708" v="60"/>
          <ac:spMkLst>
            <pc:docMk/>
            <pc:sldMk cId="3399444113" sldId="267"/>
            <ac:spMk id="6" creationId="{6C6E181F-DAF5-41CD-A756-B7E4ABE034E1}"/>
          </ac:spMkLst>
        </pc:spChg>
        <pc:picChg chg="mod">
          <ac:chgData name="Mike Works" userId="b81c1b58-431f-48cc-ae25-4815f9ea8e0f" providerId="ADAL" clId="{7CFACC26-CED4-4FC6-81A1-B8E067BB040A}" dt="2022-06-20T21:31:58.582" v="95"/>
          <ac:picMkLst>
            <pc:docMk/>
            <pc:sldMk cId="3399444113" sldId="267"/>
            <ac:picMk id="5" creationId="{8759D269-601B-483A-B0BE-5706CC53890C}"/>
          </ac:picMkLst>
        </pc:picChg>
      </pc:sldChg>
      <pc:sldChg chg="modSp add mod">
        <pc:chgData name="Mike Works" userId="b81c1b58-431f-48cc-ae25-4815f9ea8e0f" providerId="ADAL" clId="{7CFACC26-CED4-4FC6-81A1-B8E067BB040A}" dt="2022-06-20T21:32:16.204" v="96"/>
        <pc:sldMkLst>
          <pc:docMk/>
          <pc:sldMk cId="374605062" sldId="268"/>
        </pc:sldMkLst>
        <pc:spChg chg="mod">
          <ac:chgData name="Mike Works" userId="b81c1b58-431f-48cc-ae25-4815f9ea8e0f" providerId="ADAL" clId="{7CFACC26-CED4-4FC6-81A1-B8E067BB040A}" dt="2022-06-20T21:22:08.405" v="61"/>
          <ac:spMkLst>
            <pc:docMk/>
            <pc:sldMk cId="374605062" sldId="268"/>
            <ac:spMk id="6" creationId="{6C6E181F-DAF5-41CD-A756-B7E4ABE034E1}"/>
          </ac:spMkLst>
        </pc:spChg>
        <pc:picChg chg="mod">
          <ac:chgData name="Mike Works" userId="b81c1b58-431f-48cc-ae25-4815f9ea8e0f" providerId="ADAL" clId="{7CFACC26-CED4-4FC6-81A1-B8E067BB040A}" dt="2022-06-20T21:32:16.204" v="96"/>
          <ac:picMkLst>
            <pc:docMk/>
            <pc:sldMk cId="374605062" sldId="268"/>
            <ac:picMk id="5" creationId="{8759D269-601B-483A-B0BE-5706CC53890C}"/>
          </ac:picMkLst>
        </pc:picChg>
      </pc:sldChg>
      <pc:sldChg chg="modSp add mod">
        <pc:chgData name="Mike Works" userId="b81c1b58-431f-48cc-ae25-4815f9ea8e0f" providerId="ADAL" clId="{7CFACC26-CED4-4FC6-81A1-B8E067BB040A}" dt="2022-06-20T21:32:30.042" v="97"/>
        <pc:sldMkLst>
          <pc:docMk/>
          <pc:sldMk cId="1757581133" sldId="269"/>
        </pc:sldMkLst>
        <pc:spChg chg="mod">
          <ac:chgData name="Mike Works" userId="b81c1b58-431f-48cc-ae25-4815f9ea8e0f" providerId="ADAL" clId="{7CFACC26-CED4-4FC6-81A1-B8E067BB040A}" dt="2022-06-20T21:22:21.118" v="62"/>
          <ac:spMkLst>
            <pc:docMk/>
            <pc:sldMk cId="1757581133" sldId="269"/>
            <ac:spMk id="6" creationId="{6C6E181F-DAF5-41CD-A756-B7E4ABE034E1}"/>
          </ac:spMkLst>
        </pc:spChg>
        <pc:picChg chg="mod">
          <ac:chgData name="Mike Works" userId="b81c1b58-431f-48cc-ae25-4815f9ea8e0f" providerId="ADAL" clId="{7CFACC26-CED4-4FC6-81A1-B8E067BB040A}" dt="2022-06-20T21:32:30.042" v="97"/>
          <ac:picMkLst>
            <pc:docMk/>
            <pc:sldMk cId="1757581133" sldId="269"/>
            <ac:picMk id="5" creationId="{8759D269-601B-483A-B0BE-5706CC53890C}"/>
          </ac:picMkLst>
        </pc:picChg>
      </pc:sldChg>
      <pc:sldChg chg="add del">
        <pc:chgData name="Mike Works" userId="b81c1b58-431f-48cc-ae25-4815f9ea8e0f" providerId="ADAL" clId="{7CFACC26-CED4-4FC6-81A1-B8E067BB040A}" dt="2022-06-20T21:22:28.668" v="63" actId="2696"/>
        <pc:sldMkLst>
          <pc:docMk/>
          <pc:sldMk cId="1608843147" sldId="270"/>
        </pc:sldMkLst>
      </pc:sldChg>
      <pc:sldChg chg="modSp add mod">
        <pc:chgData name="Mike Works" userId="b81c1b58-431f-48cc-ae25-4815f9ea8e0f" providerId="ADAL" clId="{7CFACC26-CED4-4FC6-81A1-B8E067BB040A}" dt="2022-06-20T21:29:03.566" v="85"/>
        <pc:sldMkLst>
          <pc:docMk/>
          <pc:sldMk cId="1851778638" sldId="270"/>
        </pc:sldMkLst>
        <pc:spChg chg="mod">
          <ac:chgData name="Mike Works" userId="b81c1b58-431f-48cc-ae25-4815f9ea8e0f" providerId="ADAL" clId="{7CFACC26-CED4-4FC6-81A1-B8E067BB040A}" dt="2022-06-20T21:23:50.560" v="68" actId="20577"/>
          <ac:spMkLst>
            <pc:docMk/>
            <pc:sldMk cId="1851778638" sldId="270"/>
            <ac:spMk id="6" creationId="{6C6E181F-DAF5-41CD-A756-B7E4ABE034E1}"/>
          </ac:spMkLst>
        </pc:spChg>
        <pc:picChg chg="mod">
          <ac:chgData name="Mike Works" userId="b81c1b58-431f-48cc-ae25-4815f9ea8e0f" providerId="ADAL" clId="{7CFACC26-CED4-4FC6-81A1-B8E067BB040A}" dt="2022-06-20T21:29:03.566" v="85"/>
          <ac:picMkLst>
            <pc:docMk/>
            <pc:sldMk cId="1851778638" sldId="270"/>
            <ac:picMk id="5" creationId="{8759D269-601B-483A-B0BE-5706CC53890C}"/>
          </ac:picMkLst>
        </pc:picChg>
      </pc:sldChg>
      <pc:sldChg chg="addSp delSp modSp new mod">
        <pc:chgData name="Mike Works" userId="b81c1b58-431f-48cc-ae25-4815f9ea8e0f" providerId="ADAL" clId="{7CFACC26-CED4-4FC6-81A1-B8E067BB040A}" dt="2022-06-20T21:34:33.106" v="157" actId="1076"/>
        <pc:sldMkLst>
          <pc:docMk/>
          <pc:sldMk cId="60357836" sldId="271"/>
        </pc:sldMkLst>
        <pc:spChg chg="mod">
          <ac:chgData name="Mike Works" userId="b81c1b58-431f-48cc-ae25-4815f9ea8e0f" providerId="ADAL" clId="{7CFACC26-CED4-4FC6-81A1-B8E067BB040A}" dt="2022-06-20T21:34:12.674" v="156" actId="403"/>
          <ac:spMkLst>
            <pc:docMk/>
            <pc:sldMk cId="60357836" sldId="271"/>
            <ac:spMk id="2" creationId="{B8DA6C81-AE18-4581-86CA-400A1EF547F6}"/>
          </ac:spMkLst>
        </pc:spChg>
        <pc:spChg chg="del">
          <ac:chgData name="Mike Works" userId="b81c1b58-431f-48cc-ae25-4815f9ea8e0f" providerId="ADAL" clId="{7CFACC26-CED4-4FC6-81A1-B8E067BB040A}" dt="2022-06-20T21:33:31.832" v="101" actId="931"/>
          <ac:spMkLst>
            <pc:docMk/>
            <pc:sldMk cId="60357836" sldId="271"/>
            <ac:spMk id="3" creationId="{A9575880-EC93-4A8C-86D9-7AA0A2A03711}"/>
          </ac:spMkLst>
        </pc:spChg>
        <pc:picChg chg="add mod">
          <ac:chgData name="Mike Works" userId="b81c1b58-431f-48cc-ae25-4815f9ea8e0f" providerId="ADAL" clId="{7CFACC26-CED4-4FC6-81A1-B8E067BB040A}" dt="2022-06-20T21:34:33.106" v="157" actId="1076"/>
          <ac:picMkLst>
            <pc:docMk/>
            <pc:sldMk cId="60357836" sldId="271"/>
            <ac:picMk id="5" creationId="{A26A5819-0053-49DE-A005-E041E12A15EE}"/>
          </ac:picMkLst>
        </pc:picChg>
      </pc:sldChg>
      <pc:sldChg chg="add del">
        <pc:chgData name="Mike Works" userId="b81c1b58-431f-48cc-ae25-4815f9ea8e0f" providerId="ADAL" clId="{7CFACC26-CED4-4FC6-81A1-B8E067BB040A}" dt="2022-06-20T21:22:31.904" v="64" actId="2696"/>
        <pc:sldMkLst>
          <pc:docMk/>
          <pc:sldMk cId="3374551667" sldId="271"/>
        </pc:sldMkLst>
      </pc:sldChg>
      <pc:sldChg chg="add del">
        <pc:chgData name="Mike Works" userId="b81c1b58-431f-48cc-ae25-4815f9ea8e0f" providerId="ADAL" clId="{7CFACC26-CED4-4FC6-81A1-B8E067BB040A}" dt="2022-06-20T21:22:34.568" v="65" actId="2696"/>
        <pc:sldMkLst>
          <pc:docMk/>
          <pc:sldMk cId="2419200119" sldId="272"/>
        </pc:sldMkLst>
      </pc:sldChg>
    </pc:docChg>
  </pc:docChgLst>
  <pc:docChgLst>
    <pc:chgData name="Mike Works" userId="b81c1b58-431f-48cc-ae25-4815f9ea8e0f" providerId="ADAL" clId="{429D5A57-1C42-4A2A-930B-A01786AFE7C5}"/>
    <pc:docChg chg="undo custSel addSld delSld modSld sldOrd modShowInfo">
      <pc:chgData name="Mike Works" userId="b81c1b58-431f-48cc-ae25-4815f9ea8e0f" providerId="ADAL" clId="{429D5A57-1C42-4A2A-930B-A01786AFE7C5}" dt="2023-06-13T23:04:52.764" v="181" actId="2696"/>
      <pc:docMkLst>
        <pc:docMk/>
      </pc:docMkLst>
      <pc:sldChg chg="modSp mod">
        <pc:chgData name="Mike Works" userId="b81c1b58-431f-48cc-ae25-4815f9ea8e0f" providerId="ADAL" clId="{429D5A57-1C42-4A2A-930B-A01786AFE7C5}" dt="2023-06-13T17:53:20.276" v="120" actId="1076"/>
        <pc:sldMkLst>
          <pc:docMk/>
          <pc:sldMk cId="568468202" sldId="256"/>
        </pc:sldMkLst>
        <pc:spChg chg="mod">
          <ac:chgData name="Mike Works" userId="b81c1b58-431f-48cc-ae25-4815f9ea8e0f" providerId="ADAL" clId="{429D5A57-1C42-4A2A-930B-A01786AFE7C5}" dt="2023-06-13T16:58:12.224" v="73" actId="20577"/>
          <ac:spMkLst>
            <pc:docMk/>
            <pc:sldMk cId="568468202" sldId="256"/>
            <ac:spMk id="6" creationId="{6C6E181F-DAF5-41CD-A756-B7E4ABE034E1}"/>
          </ac:spMkLst>
        </pc:spChg>
        <pc:picChg chg="mod">
          <ac:chgData name="Mike Works" userId="b81c1b58-431f-48cc-ae25-4815f9ea8e0f" providerId="ADAL" clId="{429D5A57-1C42-4A2A-930B-A01786AFE7C5}" dt="2023-06-13T17:53:20.276" v="120" actId="1076"/>
          <ac:picMkLst>
            <pc:docMk/>
            <pc:sldMk cId="568468202" sldId="256"/>
            <ac:picMk id="5" creationId="{8759D269-601B-483A-B0BE-5706CC53890C}"/>
          </ac:picMkLst>
        </pc:picChg>
      </pc:sldChg>
      <pc:sldChg chg="del">
        <pc:chgData name="Mike Works" userId="b81c1b58-431f-48cc-ae25-4815f9ea8e0f" providerId="ADAL" clId="{429D5A57-1C42-4A2A-930B-A01786AFE7C5}" dt="2023-06-13T16:56:24.490" v="17" actId="2696"/>
        <pc:sldMkLst>
          <pc:docMk/>
          <pc:sldMk cId="3086593949" sldId="257"/>
        </pc:sldMkLst>
      </pc:sldChg>
      <pc:sldChg chg="del">
        <pc:chgData name="Mike Works" userId="b81c1b58-431f-48cc-ae25-4815f9ea8e0f" providerId="ADAL" clId="{429D5A57-1C42-4A2A-930B-A01786AFE7C5}" dt="2023-06-13T16:56:24.490" v="17" actId="2696"/>
        <pc:sldMkLst>
          <pc:docMk/>
          <pc:sldMk cId="272631777" sldId="258"/>
        </pc:sldMkLst>
      </pc:sldChg>
      <pc:sldChg chg="del">
        <pc:chgData name="Mike Works" userId="b81c1b58-431f-48cc-ae25-4815f9ea8e0f" providerId="ADAL" clId="{429D5A57-1C42-4A2A-930B-A01786AFE7C5}" dt="2023-06-13T16:56:24.490" v="17" actId="2696"/>
        <pc:sldMkLst>
          <pc:docMk/>
          <pc:sldMk cId="2173286831" sldId="259"/>
        </pc:sldMkLst>
      </pc:sldChg>
      <pc:sldChg chg="del">
        <pc:chgData name="Mike Works" userId="b81c1b58-431f-48cc-ae25-4815f9ea8e0f" providerId="ADAL" clId="{429D5A57-1C42-4A2A-930B-A01786AFE7C5}" dt="2023-06-13T16:56:24.490" v="17" actId="2696"/>
        <pc:sldMkLst>
          <pc:docMk/>
          <pc:sldMk cId="1458665065" sldId="260"/>
        </pc:sldMkLst>
      </pc:sldChg>
      <pc:sldChg chg="del">
        <pc:chgData name="Mike Works" userId="b81c1b58-431f-48cc-ae25-4815f9ea8e0f" providerId="ADAL" clId="{429D5A57-1C42-4A2A-930B-A01786AFE7C5}" dt="2023-06-13T16:56:24.490" v="17" actId="2696"/>
        <pc:sldMkLst>
          <pc:docMk/>
          <pc:sldMk cId="1200307051" sldId="261"/>
        </pc:sldMkLst>
      </pc:sldChg>
      <pc:sldChg chg="del">
        <pc:chgData name="Mike Works" userId="b81c1b58-431f-48cc-ae25-4815f9ea8e0f" providerId="ADAL" clId="{429D5A57-1C42-4A2A-930B-A01786AFE7C5}" dt="2023-06-13T16:56:24.490" v="17" actId="2696"/>
        <pc:sldMkLst>
          <pc:docMk/>
          <pc:sldMk cId="1212659503" sldId="262"/>
        </pc:sldMkLst>
      </pc:sldChg>
      <pc:sldChg chg="del">
        <pc:chgData name="Mike Works" userId="b81c1b58-431f-48cc-ae25-4815f9ea8e0f" providerId="ADAL" clId="{429D5A57-1C42-4A2A-930B-A01786AFE7C5}" dt="2023-06-13T16:56:24.490" v="17" actId="2696"/>
        <pc:sldMkLst>
          <pc:docMk/>
          <pc:sldMk cId="2196796293" sldId="263"/>
        </pc:sldMkLst>
      </pc:sldChg>
      <pc:sldChg chg="del">
        <pc:chgData name="Mike Works" userId="b81c1b58-431f-48cc-ae25-4815f9ea8e0f" providerId="ADAL" clId="{429D5A57-1C42-4A2A-930B-A01786AFE7C5}" dt="2023-06-13T16:56:24.490" v="17" actId="2696"/>
        <pc:sldMkLst>
          <pc:docMk/>
          <pc:sldMk cId="1442262485" sldId="264"/>
        </pc:sldMkLst>
      </pc:sldChg>
      <pc:sldChg chg="del">
        <pc:chgData name="Mike Works" userId="b81c1b58-431f-48cc-ae25-4815f9ea8e0f" providerId="ADAL" clId="{429D5A57-1C42-4A2A-930B-A01786AFE7C5}" dt="2023-06-13T16:56:24.490" v="17" actId="2696"/>
        <pc:sldMkLst>
          <pc:docMk/>
          <pc:sldMk cId="3517440964" sldId="265"/>
        </pc:sldMkLst>
      </pc:sldChg>
      <pc:sldChg chg="del">
        <pc:chgData name="Mike Works" userId="b81c1b58-431f-48cc-ae25-4815f9ea8e0f" providerId="ADAL" clId="{429D5A57-1C42-4A2A-930B-A01786AFE7C5}" dt="2023-06-13T16:56:24.490" v="17" actId="2696"/>
        <pc:sldMkLst>
          <pc:docMk/>
          <pc:sldMk cId="4052928677" sldId="266"/>
        </pc:sldMkLst>
      </pc:sldChg>
      <pc:sldChg chg="del">
        <pc:chgData name="Mike Works" userId="b81c1b58-431f-48cc-ae25-4815f9ea8e0f" providerId="ADAL" clId="{429D5A57-1C42-4A2A-930B-A01786AFE7C5}" dt="2023-06-13T16:56:24.490" v="17" actId="2696"/>
        <pc:sldMkLst>
          <pc:docMk/>
          <pc:sldMk cId="3399444113" sldId="267"/>
        </pc:sldMkLst>
      </pc:sldChg>
      <pc:sldChg chg="del">
        <pc:chgData name="Mike Works" userId="b81c1b58-431f-48cc-ae25-4815f9ea8e0f" providerId="ADAL" clId="{429D5A57-1C42-4A2A-930B-A01786AFE7C5}" dt="2023-06-13T16:56:24.490" v="17" actId="2696"/>
        <pc:sldMkLst>
          <pc:docMk/>
          <pc:sldMk cId="374605062" sldId="268"/>
        </pc:sldMkLst>
      </pc:sldChg>
      <pc:sldChg chg="del">
        <pc:chgData name="Mike Works" userId="b81c1b58-431f-48cc-ae25-4815f9ea8e0f" providerId="ADAL" clId="{429D5A57-1C42-4A2A-930B-A01786AFE7C5}" dt="2023-06-13T16:56:24.490" v="17" actId="2696"/>
        <pc:sldMkLst>
          <pc:docMk/>
          <pc:sldMk cId="1757581133" sldId="269"/>
        </pc:sldMkLst>
      </pc:sldChg>
      <pc:sldChg chg="del">
        <pc:chgData name="Mike Works" userId="b81c1b58-431f-48cc-ae25-4815f9ea8e0f" providerId="ADAL" clId="{429D5A57-1C42-4A2A-930B-A01786AFE7C5}" dt="2023-06-13T16:56:24.490" v="17" actId="2696"/>
        <pc:sldMkLst>
          <pc:docMk/>
          <pc:sldMk cId="1851778638" sldId="270"/>
        </pc:sldMkLst>
      </pc:sldChg>
      <pc:sldChg chg="modSp mod">
        <pc:chgData name="Mike Works" userId="b81c1b58-431f-48cc-ae25-4815f9ea8e0f" providerId="ADAL" clId="{429D5A57-1C42-4A2A-930B-A01786AFE7C5}" dt="2023-06-13T16:55:28.214" v="16" actId="20577"/>
        <pc:sldMkLst>
          <pc:docMk/>
          <pc:sldMk cId="60357836" sldId="271"/>
        </pc:sldMkLst>
        <pc:spChg chg="mod">
          <ac:chgData name="Mike Works" userId="b81c1b58-431f-48cc-ae25-4815f9ea8e0f" providerId="ADAL" clId="{429D5A57-1C42-4A2A-930B-A01786AFE7C5}" dt="2023-06-13T16:55:28.214" v="16" actId="20577"/>
          <ac:spMkLst>
            <pc:docMk/>
            <pc:sldMk cId="60357836" sldId="271"/>
            <ac:spMk id="2" creationId="{B8DA6C81-AE18-4581-86CA-400A1EF547F6}"/>
          </ac:spMkLst>
        </pc:spChg>
      </pc:sldChg>
      <pc:sldChg chg="addSp delSp modSp add del mod ord">
        <pc:chgData name="Mike Works" userId="b81c1b58-431f-48cc-ae25-4815f9ea8e0f" providerId="ADAL" clId="{429D5A57-1C42-4A2A-930B-A01786AFE7C5}" dt="2023-06-13T23:04:48.958" v="180" actId="2696"/>
        <pc:sldMkLst>
          <pc:docMk/>
          <pc:sldMk cId="2351158527" sldId="272"/>
        </pc:sldMkLst>
        <pc:spChg chg="mod">
          <ac:chgData name="Mike Works" userId="b81c1b58-431f-48cc-ae25-4815f9ea8e0f" providerId="ADAL" clId="{429D5A57-1C42-4A2A-930B-A01786AFE7C5}" dt="2023-06-13T18:29:16.666" v="124" actId="20577"/>
          <ac:spMkLst>
            <pc:docMk/>
            <pc:sldMk cId="2351158527" sldId="272"/>
            <ac:spMk id="6" creationId="{6C6E181F-DAF5-41CD-A756-B7E4ABE034E1}"/>
          </ac:spMkLst>
        </pc:spChg>
        <pc:picChg chg="add mod">
          <ac:chgData name="Mike Works" userId="b81c1b58-431f-48cc-ae25-4815f9ea8e0f" providerId="ADAL" clId="{429D5A57-1C42-4A2A-930B-A01786AFE7C5}" dt="2023-06-13T17:52:01.253" v="115" actId="1076"/>
          <ac:picMkLst>
            <pc:docMk/>
            <pc:sldMk cId="2351158527" sldId="272"/>
            <ac:picMk id="3" creationId="{D116FBBF-5A96-5529-65B0-3F915A9C5FB5}"/>
          </ac:picMkLst>
        </pc:picChg>
        <pc:picChg chg="del">
          <ac:chgData name="Mike Works" userId="b81c1b58-431f-48cc-ae25-4815f9ea8e0f" providerId="ADAL" clId="{429D5A57-1C42-4A2A-930B-A01786AFE7C5}" dt="2023-06-13T16:58:46.627" v="79" actId="478"/>
          <ac:picMkLst>
            <pc:docMk/>
            <pc:sldMk cId="2351158527" sldId="272"/>
            <ac:picMk id="5" creationId="{8759D269-601B-483A-B0BE-5706CC53890C}"/>
          </ac:picMkLst>
        </pc:picChg>
        <pc:picChg chg="add mod">
          <ac:chgData name="Mike Works" userId="b81c1b58-431f-48cc-ae25-4815f9ea8e0f" providerId="ADAL" clId="{429D5A57-1C42-4A2A-930B-A01786AFE7C5}" dt="2023-06-13T17:51:58.738" v="114" actId="1076"/>
          <ac:picMkLst>
            <pc:docMk/>
            <pc:sldMk cId="2351158527" sldId="272"/>
            <ac:picMk id="5" creationId="{FD0E1029-0661-9284-EEBE-BB9CC48F71A5}"/>
          </ac:picMkLst>
        </pc:picChg>
      </pc:sldChg>
      <pc:sldChg chg="addSp delSp modSp add mod">
        <pc:chgData name="Mike Works" userId="b81c1b58-431f-48cc-ae25-4815f9ea8e0f" providerId="ADAL" clId="{429D5A57-1C42-4A2A-930B-A01786AFE7C5}" dt="2023-06-13T18:34:33.162" v="168" actId="1076"/>
        <pc:sldMkLst>
          <pc:docMk/>
          <pc:sldMk cId="3145419688" sldId="273"/>
        </pc:sldMkLst>
        <pc:spChg chg="mod">
          <ac:chgData name="Mike Works" userId="b81c1b58-431f-48cc-ae25-4815f9ea8e0f" providerId="ADAL" clId="{429D5A57-1C42-4A2A-930B-A01786AFE7C5}" dt="2023-06-13T16:59:10.851" v="85" actId="20577"/>
          <ac:spMkLst>
            <pc:docMk/>
            <pc:sldMk cId="3145419688" sldId="273"/>
            <ac:spMk id="6" creationId="{6C6E181F-DAF5-41CD-A756-B7E4ABE034E1}"/>
          </ac:spMkLst>
        </pc:spChg>
        <pc:picChg chg="add del mod">
          <ac:chgData name="Mike Works" userId="b81c1b58-431f-48cc-ae25-4815f9ea8e0f" providerId="ADAL" clId="{429D5A57-1C42-4A2A-930B-A01786AFE7C5}" dt="2023-06-13T18:33:14.077" v="147" actId="478"/>
          <ac:picMkLst>
            <pc:docMk/>
            <pc:sldMk cId="3145419688" sldId="273"/>
            <ac:picMk id="3" creationId="{1B171EE1-B802-D148-0630-601E2BD7258E}"/>
          </ac:picMkLst>
        </pc:picChg>
        <pc:picChg chg="add mod">
          <ac:chgData name="Mike Works" userId="b81c1b58-431f-48cc-ae25-4815f9ea8e0f" providerId="ADAL" clId="{429D5A57-1C42-4A2A-930B-A01786AFE7C5}" dt="2023-06-13T18:34:31.057" v="167" actId="1076"/>
          <ac:picMkLst>
            <pc:docMk/>
            <pc:sldMk cId="3145419688" sldId="273"/>
            <ac:picMk id="4" creationId="{7A6EC4A8-4870-AA56-D9D1-2398FE96D1DA}"/>
          </ac:picMkLst>
        </pc:picChg>
        <pc:picChg chg="add mod">
          <ac:chgData name="Mike Works" userId="b81c1b58-431f-48cc-ae25-4815f9ea8e0f" providerId="ADAL" clId="{429D5A57-1C42-4A2A-930B-A01786AFE7C5}" dt="2023-06-13T18:34:33.162" v="168" actId="1076"/>
          <ac:picMkLst>
            <pc:docMk/>
            <pc:sldMk cId="3145419688" sldId="273"/>
            <ac:picMk id="7" creationId="{8108F983-5160-03FE-8479-9E6D7744D6CC}"/>
          </ac:picMkLst>
        </pc:picChg>
      </pc:sldChg>
      <pc:sldChg chg="modSp add mod">
        <pc:chgData name="Mike Works" userId="b81c1b58-431f-48cc-ae25-4815f9ea8e0f" providerId="ADAL" clId="{429D5A57-1C42-4A2A-930B-A01786AFE7C5}" dt="2023-06-13T18:31:38.711" v="134" actId="1076"/>
        <pc:sldMkLst>
          <pc:docMk/>
          <pc:sldMk cId="2053517805" sldId="274"/>
        </pc:sldMkLst>
        <pc:picChg chg="mod">
          <ac:chgData name="Mike Works" userId="b81c1b58-431f-48cc-ae25-4815f9ea8e0f" providerId="ADAL" clId="{429D5A57-1C42-4A2A-930B-A01786AFE7C5}" dt="2023-06-13T18:31:17.167" v="131" actId="14100"/>
          <ac:picMkLst>
            <pc:docMk/>
            <pc:sldMk cId="2053517805" sldId="274"/>
            <ac:picMk id="3" creationId="{D116FBBF-5A96-5529-65B0-3F915A9C5FB5}"/>
          </ac:picMkLst>
        </pc:picChg>
        <pc:picChg chg="mod">
          <ac:chgData name="Mike Works" userId="b81c1b58-431f-48cc-ae25-4815f9ea8e0f" providerId="ADAL" clId="{429D5A57-1C42-4A2A-930B-A01786AFE7C5}" dt="2023-06-13T18:31:38.711" v="134" actId="1076"/>
          <ac:picMkLst>
            <pc:docMk/>
            <pc:sldMk cId="2053517805" sldId="274"/>
            <ac:picMk id="5" creationId="{FD0E1029-0661-9284-EEBE-BB9CC48F71A5}"/>
          </ac:picMkLst>
        </pc:picChg>
      </pc:sldChg>
      <pc:sldChg chg="modSp add del mod">
        <pc:chgData name="Mike Works" userId="b81c1b58-431f-48cc-ae25-4815f9ea8e0f" providerId="ADAL" clId="{429D5A57-1C42-4A2A-930B-A01786AFE7C5}" dt="2023-06-13T18:29:25.564" v="125" actId="47"/>
        <pc:sldMkLst>
          <pc:docMk/>
          <pc:sldMk cId="2063270499" sldId="274"/>
        </pc:sldMkLst>
        <pc:spChg chg="mod">
          <ac:chgData name="Mike Works" userId="b81c1b58-431f-48cc-ae25-4815f9ea8e0f" providerId="ADAL" clId="{429D5A57-1C42-4A2A-930B-A01786AFE7C5}" dt="2023-06-13T16:59:31.309" v="90" actId="20577"/>
          <ac:spMkLst>
            <pc:docMk/>
            <pc:sldMk cId="2063270499" sldId="274"/>
            <ac:spMk id="6" creationId="{6C6E181F-DAF5-41CD-A756-B7E4ABE034E1}"/>
          </ac:spMkLst>
        </pc:spChg>
      </pc:sldChg>
      <pc:sldChg chg="modSp add mod">
        <pc:chgData name="Mike Works" userId="b81c1b58-431f-48cc-ae25-4815f9ea8e0f" providerId="ADAL" clId="{429D5A57-1C42-4A2A-930B-A01786AFE7C5}" dt="2023-06-13T18:32:39.725" v="144" actId="1076"/>
        <pc:sldMkLst>
          <pc:docMk/>
          <pc:sldMk cId="2465483183" sldId="275"/>
        </pc:sldMkLst>
        <pc:picChg chg="mod">
          <ac:chgData name="Mike Works" userId="b81c1b58-431f-48cc-ae25-4815f9ea8e0f" providerId="ADAL" clId="{429D5A57-1C42-4A2A-930B-A01786AFE7C5}" dt="2023-06-13T18:32:34.620" v="143" actId="14100"/>
          <ac:picMkLst>
            <pc:docMk/>
            <pc:sldMk cId="2465483183" sldId="275"/>
            <ac:picMk id="3" creationId="{D116FBBF-5A96-5529-65B0-3F915A9C5FB5}"/>
          </ac:picMkLst>
        </pc:picChg>
        <pc:picChg chg="mod">
          <ac:chgData name="Mike Works" userId="b81c1b58-431f-48cc-ae25-4815f9ea8e0f" providerId="ADAL" clId="{429D5A57-1C42-4A2A-930B-A01786AFE7C5}" dt="2023-06-13T18:32:39.725" v="144" actId="1076"/>
          <ac:picMkLst>
            <pc:docMk/>
            <pc:sldMk cId="2465483183" sldId="275"/>
            <ac:picMk id="5" creationId="{FD0E1029-0661-9284-EEBE-BB9CC48F71A5}"/>
          </ac:picMkLst>
        </pc:picChg>
      </pc:sldChg>
      <pc:sldChg chg="add del">
        <pc:chgData name="Mike Works" userId="b81c1b58-431f-48cc-ae25-4815f9ea8e0f" providerId="ADAL" clId="{429D5A57-1C42-4A2A-930B-A01786AFE7C5}" dt="2023-06-13T17:52:14.693" v="116" actId="2696"/>
        <pc:sldMkLst>
          <pc:docMk/>
          <pc:sldMk cId="4181056314" sldId="275"/>
        </pc:sldMkLst>
      </pc:sldChg>
      <pc:sldChg chg="add del">
        <pc:chgData name="Mike Works" userId="b81c1b58-431f-48cc-ae25-4815f9ea8e0f" providerId="ADAL" clId="{429D5A57-1C42-4A2A-930B-A01786AFE7C5}" dt="2023-06-13T23:04:52.764" v="181" actId="2696"/>
        <pc:sldMkLst>
          <pc:docMk/>
          <pc:sldMk cId="158137427" sldId="276"/>
        </pc:sldMkLst>
      </pc:sldChg>
      <pc:sldChg chg="addSp delSp modSp add mod">
        <pc:chgData name="Mike Works" userId="b81c1b58-431f-48cc-ae25-4815f9ea8e0f" providerId="ADAL" clId="{429D5A57-1C42-4A2A-930B-A01786AFE7C5}" dt="2023-06-13T18:34:57.164" v="176" actId="1076"/>
        <pc:sldMkLst>
          <pc:docMk/>
          <pc:sldMk cId="497135911" sldId="277"/>
        </pc:sldMkLst>
        <pc:picChg chg="del">
          <ac:chgData name="Mike Works" userId="b81c1b58-431f-48cc-ae25-4815f9ea8e0f" providerId="ADAL" clId="{429D5A57-1C42-4A2A-930B-A01786AFE7C5}" dt="2023-06-13T18:34:35.705" v="169" actId="478"/>
          <ac:picMkLst>
            <pc:docMk/>
            <pc:sldMk cId="497135911" sldId="277"/>
            <ac:picMk id="3" creationId="{1B171EE1-B802-D148-0630-601E2BD7258E}"/>
          </ac:picMkLst>
        </pc:picChg>
        <pc:picChg chg="add mod">
          <ac:chgData name="Mike Works" userId="b81c1b58-431f-48cc-ae25-4815f9ea8e0f" providerId="ADAL" clId="{429D5A57-1C42-4A2A-930B-A01786AFE7C5}" dt="2023-06-13T18:34:57.164" v="176" actId="1076"/>
          <ac:picMkLst>
            <pc:docMk/>
            <pc:sldMk cId="497135911" sldId="277"/>
            <ac:picMk id="4" creationId="{5E555327-20A1-2A6E-A978-D5AC018ACC2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0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2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12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5414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3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7168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618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25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8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0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8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7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01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1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0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7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0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35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measuresforjustice.org/commons/yoloda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A6C81-AE18-4581-86CA-400A1EF54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Commons Town Hall</a:t>
            </a:r>
            <a:br>
              <a:rPr lang="en-US" dirty="0"/>
            </a:br>
            <a:r>
              <a:rPr lang="en-US" sz="2000" dirty="0"/>
              <a:t>Tuesday, June 13, 2023</a:t>
            </a:r>
            <a:endParaRPr lang="en-US" dirty="0"/>
          </a:p>
        </p:txBody>
      </p:sp>
      <p:pic>
        <p:nvPicPr>
          <p:cNvPr id="5" name="Content Placeholder 4" descr="A picture containing text, sign, can&#10;&#10;Description automatically generated">
            <a:extLst>
              <a:ext uri="{FF2B5EF4-FFF2-40B4-BE49-F238E27FC236}">
                <a16:creationId xmlns:a16="http://schemas.microsoft.com/office/drawing/2014/main" id="{A26A5819-0053-49DE-A005-E041E12A1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965730"/>
            <a:ext cx="2762250" cy="2809875"/>
          </a:xfrm>
        </p:spPr>
      </p:pic>
    </p:spTree>
    <p:extLst>
      <p:ext uri="{BB962C8B-B14F-4D97-AF65-F5344CB8AC3E}">
        <p14:creationId xmlns:p14="http://schemas.microsoft.com/office/powerpoint/2010/main" val="6035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759D269-601B-483A-B0BE-5706CC538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422" y="681136"/>
            <a:ext cx="8621155" cy="5968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6E181F-DAF5-41CD-A756-B7E4ABE034E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Working with Federal Law Enforcement Partners</a:t>
            </a:r>
          </a:p>
        </p:txBody>
      </p:sp>
    </p:spTree>
    <p:extLst>
      <p:ext uri="{BB962C8B-B14F-4D97-AF65-F5344CB8AC3E}">
        <p14:creationId xmlns:p14="http://schemas.microsoft.com/office/powerpoint/2010/main" val="56846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6E181F-DAF5-41CD-A756-B7E4ABE034E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Fentanyl and Drug Trafficking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6FBBF-5A96-5529-65B0-3F915A9C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10547" y="1093117"/>
            <a:ext cx="5243804" cy="5038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0E1029-0661-9284-EEBE-BB9CC48F71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60498" y="1093118"/>
            <a:ext cx="5520955" cy="503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17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6E181F-DAF5-41CD-A756-B7E4ABE034E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Fentanyl and Drug Trafficking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6FBBF-5A96-5529-65B0-3F915A9C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9511" y="1789131"/>
            <a:ext cx="4652086" cy="3827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0E1029-0661-9284-EEBE-BB9CC48F71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91997" y="1789129"/>
            <a:ext cx="6920492" cy="382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83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6E181F-DAF5-41CD-A756-B7E4ABE034E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Firearms and Gun Violence</a:t>
            </a:r>
          </a:p>
        </p:txBody>
      </p:sp>
      <p:pic>
        <p:nvPicPr>
          <p:cNvPr id="4" name="Picture 3" descr="A picture containing weapon, table, floor, wood&#10;&#10;Description automatically generated">
            <a:extLst>
              <a:ext uri="{FF2B5EF4-FFF2-40B4-BE49-F238E27FC236}">
                <a16:creationId xmlns:a16="http://schemas.microsoft.com/office/drawing/2014/main" id="{7A6EC4A8-4870-AA56-D9D1-2398FE96D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71" y="2239347"/>
            <a:ext cx="4840951" cy="3109380"/>
          </a:xfrm>
          <a:prstGeom prst="rect">
            <a:avLst/>
          </a:prstGeom>
        </p:spPr>
      </p:pic>
      <p:pic>
        <p:nvPicPr>
          <p:cNvPr id="7" name="Picture 6" descr="A picture containing weapon, floor, items, arranged&#10;&#10;Description automatically generated">
            <a:extLst>
              <a:ext uri="{FF2B5EF4-FFF2-40B4-BE49-F238E27FC236}">
                <a16:creationId xmlns:a16="http://schemas.microsoft.com/office/drawing/2014/main" id="{8108F983-5160-03FE-8479-9E6D7744D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279" y="2239347"/>
            <a:ext cx="6695150" cy="31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1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6E181F-DAF5-41CD-A756-B7E4ABE034E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Firearms and Gun Violence</a:t>
            </a:r>
          </a:p>
        </p:txBody>
      </p:sp>
      <p:pic>
        <p:nvPicPr>
          <p:cNvPr id="4" name="Picture 3" descr="A group of guns on a table&#10;&#10;Description automatically generated with low confidence">
            <a:extLst>
              <a:ext uri="{FF2B5EF4-FFF2-40B4-BE49-F238E27FC236}">
                <a16:creationId xmlns:a16="http://schemas.microsoft.com/office/drawing/2014/main" id="{5E555327-20A1-2A6E-A978-D5AC018AC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706" y="735533"/>
            <a:ext cx="8444587" cy="586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3591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295</TotalTime>
  <Words>37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Slice</vt:lpstr>
      <vt:lpstr>Commons Town Hall Tuesday, June 13, 2023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Works</dc:creator>
  <cp:lastModifiedBy>Mike Works</cp:lastModifiedBy>
  <cp:revision>2</cp:revision>
  <dcterms:created xsi:type="dcterms:W3CDTF">2022-06-20T17:46:52Z</dcterms:created>
  <dcterms:modified xsi:type="dcterms:W3CDTF">2023-06-13T23:04:53Z</dcterms:modified>
</cp:coreProperties>
</file>