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2" r:id="rId1"/>
  </p:sldMasterIdLst>
  <p:notesMasterIdLst>
    <p:notesMasterId r:id="rId12"/>
  </p:notesMasterIdLst>
  <p:sldIdLst>
    <p:sldId id="256" r:id="rId2"/>
    <p:sldId id="797" r:id="rId3"/>
    <p:sldId id="798" r:id="rId4"/>
    <p:sldId id="802" r:id="rId5"/>
    <p:sldId id="805" r:id="rId6"/>
    <p:sldId id="806" r:id="rId7"/>
    <p:sldId id="803" r:id="rId8"/>
    <p:sldId id="800" r:id="rId9"/>
    <p:sldId id="801" r:id="rId10"/>
    <p:sldId id="80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7BA420"/>
    <a:srgbClr val="597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B12E1-F0B1-481A-876C-16D354A9632F}" v="45" dt="2023-04-11T21:36:47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Works" userId="b81c1b58-431f-48cc-ae25-4815f9ea8e0f" providerId="ADAL" clId="{885EBFFA-8A31-499C-9D1C-9AEA0C79303F}"/>
    <pc:docChg chg="undo custSel addSld delSld modSld modShowInfo">
      <pc:chgData name="Mike Works" userId="b81c1b58-431f-48cc-ae25-4815f9ea8e0f" providerId="ADAL" clId="{885EBFFA-8A31-499C-9D1C-9AEA0C79303F}" dt="2022-08-05T17:53:27.998" v="309" actId="1076"/>
      <pc:docMkLst>
        <pc:docMk/>
      </pc:docMkLst>
      <pc:sldChg chg="modSp mod">
        <pc:chgData name="Mike Works" userId="b81c1b58-431f-48cc-ae25-4815f9ea8e0f" providerId="ADAL" clId="{885EBFFA-8A31-499C-9D1C-9AEA0C79303F}" dt="2022-08-04T23:55:26.490" v="11" actId="20577"/>
        <pc:sldMkLst>
          <pc:docMk/>
          <pc:sldMk cId="3743333232" sldId="256"/>
        </pc:sldMkLst>
        <pc:spChg chg="mod">
          <ac:chgData name="Mike Works" userId="b81c1b58-431f-48cc-ae25-4815f9ea8e0f" providerId="ADAL" clId="{885EBFFA-8A31-499C-9D1C-9AEA0C79303F}" dt="2022-08-04T23:55:26.490" v="11" actId="20577"/>
          <ac:spMkLst>
            <pc:docMk/>
            <pc:sldMk cId="3743333232" sldId="256"/>
            <ac:spMk id="3" creationId="{7DDBB6DD-2CC5-42CC-9598-98CDCA705DA5}"/>
          </ac:spMkLst>
        </pc:spChg>
      </pc:sldChg>
      <pc:sldChg chg="del">
        <pc:chgData name="Mike Works" userId="b81c1b58-431f-48cc-ae25-4815f9ea8e0f" providerId="ADAL" clId="{885EBFFA-8A31-499C-9D1C-9AEA0C79303F}" dt="2022-08-04T23:55:31.062" v="12" actId="47"/>
        <pc:sldMkLst>
          <pc:docMk/>
          <pc:sldMk cId="1105549961" sldId="265"/>
        </pc:sldMkLst>
      </pc:sldChg>
      <pc:sldChg chg="addSp delSp modSp mod">
        <pc:chgData name="Mike Works" userId="b81c1b58-431f-48cc-ae25-4815f9ea8e0f" providerId="ADAL" clId="{885EBFFA-8A31-499C-9D1C-9AEA0C79303F}" dt="2022-08-05T17:53:27.998" v="309" actId="1076"/>
        <pc:sldMkLst>
          <pc:docMk/>
          <pc:sldMk cId="28000437" sldId="266"/>
        </pc:sldMkLst>
        <pc:spChg chg="mod">
          <ac:chgData name="Mike Works" userId="b81c1b58-431f-48cc-ae25-4815f9ea8e0f" providerId="ADAL" clId="{885EBFFA-8A31-499C-9D1C-9AEA0C79303F}" dt="2022-08-05T17:45:37.935" v="218"/>
          <ac:spMkLst>
            <pc:docMk/>
            <pc:sldMk cId="28000437" sldId="266"/>
            <ac:spMk id="2" creationId="{089234F3-4C5B-4136-9184-0A363CE329D8}"/>
          </ac:spMkLst>
        </pc:spChg>
        <pc:spChg chg="add del mod">
          <ac:chgData name="Mike Works" userId="b81c1b58-431f-48cc-ae25-4815f9ea8e0f" providerId="ADAL" clId="{885EBFFA-8A31-499C-9D1C-9AEA0C79303F}" dt="2022-08-05T17:47:25.812" v="219" actId="931"/>
          <ac:spMkLst>
            <pc:docMk/>
            <pc:sldMk cId="28000437" sldId="266"/>
            <ac:spMk id="4" creationId="{DC7216F0-F094-455F-81BC-5241015CE842}"/>
          </ac:spMkLst>
        </pc:spChg>
        <pc:spChg chg="add del mod">
          <ac:chgData name="Mike Works" userId="b81c1b58-431f-48cc-ae25-4815f9ea8e0f" providerId="ADAL" clId="{885EBFFA-8A31-499C-9D1C-9AEA0C79303F}" dt="2022-08-04T23:56:09.316" v="14" actId="931"/>
          <ac:spMkLst>
            <pc:docMk/>
            <pc:sldMk cId="28000437" sldId="266"/>
            <ac:spMk id="4" creationId="{EC8E96D6-95B4-4651-8697-A3CBD8323790}"/>
          </ac:spMkLst>
        </pc:spChg>
        <pc:spChg chg="add mod">
          <ac:chgData name="Mike Works" userId="b81c1b58-431f-48cc-ae25-4815f9ea8e0f" providerId="ADAL" clId="{885EBFFA-8A31-499C-9D1C-9AEA0C79303F}" dt="2022-08-05T17:50:18.657" v="299" actId="1076"/>
          <ac:spMkLst>
            <pc:docMk/>
            <pc:sldMk cId="28000437" sldId="266"/>
            <ac:spMk id="8" creationId="{B2111C39-27A8-4FD0-8E72-D834B431314B}"/>
          </ac:spMkLst>
        </pc:spChg>
        <pc:spChg chg="add mod">
          <ac:chgData name="Mike Works" userId="b81c1b58-431f-48cc-ae25-4815f9ea8e0f" providerId="ADAL" clId="{885EBFFA-8A31-499C-9D1C-9AEA0C79303F}" dt="2022-08-05T17:50:04.581" v="298" actId="1076"/>
          <ac:spMkLst>
            <pc:docMk/>
            <pc:sldMk cId="28000437" sldId="266"/>
            <ac:spMk id="10" creationId="{4E6975BD-700A-47F6-8FAB-66FC94FB6B69}"/>
          </ac:spMkLst>
        </pc:spChg>
        <pc:picChg chg="del">
          <ac:chgData name="Mike Works" userId="b81c1b58-431f-48cc-ae25-4815f9ea8e0f" providerId="ADAL" clId="{885EBFFA-8A31-499C-9D1C-9AEA0C79303F}" dt="2022-08-04T23:55:46.628" v="13" actId="478"/>
          <ac:picMkLst>
            <pc:docMk/>
            <pc:sldMk cId="28000437" sldId="266"/>
            <ac:picMk id="5" creationId="{580B078D-C211-426A-9842-E2EEA1540F11}"/>
          </ac:picMkLst>
        </pc:picChg>
        <pc:picChg chg="add del mod">
          <ac:chgData name="Mike Works" userId="b81c1b58-431f-48cc-ae25-4815f9ea8e0f" providerId="ADAL" clId="{885EBFFA-8A31-499C-9D1C-9AEA0C79303F}" dt="2022-08-05T17:44:03.081" v="205" actId="478"/>
          <ac:picMkLst>
            <pc:docMk/>
            <pc:sldMk cId="28000437" sldId="266"/>
            <ac:picMk id="7" creationId="{F55BDC31-B3BF-4F73-A15C-869718A9408A}"/>
          </ac:picMkLst>
        </pc:picChg>
        <pc:picChg chg="add mod">
          <ac:chgData name="Mike Works" userId="b81c1b58-431f-48cc-ae25-4815f9ea8e0f" providerId="ADAL" clId="{885EBFFA-8A31-499C-9D1C-9AEA0C79303F}" dt="2022-08-05T17:50:50.622" v="301" actId="14100"/>
          <ac:picMkLst>
            <pc:docMk/>
            <pc:sldMk cId="28000437" sldId="266"/>
            <ac:picMk id="9" creationId="{4A122484-26C8-45E9-A012-B89EE1139F28}"/>
          </ac:picMkLst>
        </pc:picChg>
        <pc:picChg chg="add mod">
          <ac:chgData name="Mike Works" userId="b81c1b58-431f-48cc-ae25-4815f9ea8e0f" providerId="ADAL" clId="{885EBFFA-8A31-499C-9D1C-9AEA0C79303F}" dt="2022-08-05T17:53:27.998" v="309" actId="1076"/>
          <ac:picMkLst>
            <pc:docMk/>
            <pc:sldMk cId="28000437" sldId="266"/>
            <ac:picMk id="12" creationId="{6046BDEF-9B2A-4742-9954-CF26630578CB}"/>
          </ac:picMkLst>
        </pc:picChg>
      </pc:sldChg>
      <pc:sldChg chg="modSp add del mod">
        <pc:chgData name="Mike Works" userId="b81c1b58-431f-48cc-ae25-4815f9ea8e0f" providerId="ADAL" clId="{885EBFFA-8A31-499C-9D1C-9AEA0C79303F}" dt="2022-08-05T16:39:15.742" v="177" actId="2696"/>
        <pc:sldMkLst>
          <pc:docMk/>
          <pc:sldMk cId="3461967374" sldId="267"/>
        </pc:sldMkLst>
        <pc:spChg chg="mod">
          <ac:chgData name="Mike Works" userId="b81c1b58-431f-48cc-ae25-4815f9ea8e0f" providerId="ADAL" clId="{885EBFFA-8A31-499C-9D1C-9AEA0C79303F}" dt="2022-08-04T23:57:24.284" v="60" actId="20577"/>
          <ac:spMkLst>
            <pc:docMk/>
            <pc:sldMk cId="3461967374" sldId="267"/>
            <ac:spMk id="2" creationId="{089234F3-4C5B-4136-9184-0A363CE329D8}"/>
          </ac:spMkLst>
        </pc:spChg>
        <pc:picChg chg="mod">
          <ac:chgData name="Mike Works" userId="b81c1b58-431f-48cc-ae25-4815f9ea8e0f" providerId="ADAL" clId="{885EBFFA-8A31-499C-9D1C-9AEA0C79303F}" dt="2022-08-05T00:01:03.644" v="152"/>
          <ac:picMkLst>
            <pc:docMk/>
            <pc:sldMk cId="3461967374" sldId="267"/>
            <ac:picMk id="7" creationId="{F55BDC31-B3BF-4F73-A15C-869718A9408A}"/>
          </ac:picMkLst>
        </pc:picChg>
      </pc:sldChg>
      <pc:sldChg chg="del">
        <pc:chgData name="Mike Works" userId="b81c1b58-431f-48cc-ae25-4815f9ea8e0f" providerId="ADAL" clId="{885EBFFA-8A31-499C-9D1C-9AEA0C79303F}" dt="2022-08-04T23:57:05.137" v="46" actId="2696"/>
        <pc:sldMkLst>
          <pc:docMk/>
          <pc:sldMk cId="3637777248" sldId="267"/>
        </pc:sldMkLst>
      </pc:sldChg>
      <pc:sldChg chg="del">
        <pc:chgData name="Mike Works" userId="b81c1b58-431f-48cc-ae25-4815f9ea8e0f" providerId="ADAL" clId="{885EBFFA-8A31-499C-9D1C-9AEA0C79303F}" dt="2022-08-04T23:57:05.137" v="46" actId="2696"/>
        <pc:sldMkLst>
          <pc:docMk/>
          <pc:sldMk cId="885452113" sldId="268"/>
        </pc:sldMkLst>
      </pc:sldChg>
      <pc:sldChg chg="modSp add del mod">
        <pc:chgData name="Mike Works" userId="b81c1b58-431f-48cc-ae25-4815f9ea8e0f" providerId="ADAL" clId="{885EBFFA-8A31-499C-9D1C-9AEA0C79303F}" dt="2022-08-05T16:41:14.796" v="202" actId="2696"/>
        <pc:sldMkLst>
          <pc:docMk/>
          <pc:sldMk cId="2142154842" sldId="268"/>
        </pc:sldMkLst>
        <pc:spChg chg="mod">
          <ac:chgData name="Mike Works" userId="b81c1b58-431f-48cc-ae25-4815f9ea8e0f" providerId="ADAL" clId="{885EBFFA-8A31-499C-9D1C-9AEA0C79303F}" dt="2022-08-04T23:59:09.062" v="139" actId="20577"/>
          <ac:spMkLst>
            <pc:docMk/>
            <pc:sldMk cId="2142154842" sldId="268"/>
            <ac:spMk id="2" creationId="{089234F3-4C5B-4136-9184-0A363CE329D8}"/>
          </ac:spMkLst>
        </pc:spChg>
        <pc:picChg chg="mod">
          <ac:chgData name="Mike Works" userId="b81c1b58-431f-48cc-ae25-4815f9ea8e0f" providerId="ADAL" clId="{885EBFFA-8A31-499C-9D1C-9AEA0C79303F}" dt="2022-08-05T00:01:22.466" v="153"/>
          <ac:picMkLst>
            <pc:docMk/>
            <pc:sldMk cId="2142154842" sldId="268"/>
            <ac:picMk id="7" creationId="{F55BDC31-B3BF-4F73-A15C-869718A9408A}"/>
          </ac:picMkLst>
        </pc:picChg>
      </pc:sldChg>
      <pc:sldChg chg="modSp add del mod">
        <pc:chgData name="Mike Works" userId="b81c1b58-431f-48cc-ae25-4815f9ea8e0f" providerId="ADAL" clId="{885EBFFA-8A31-499C-9D1C-9AEA0C79303F}" dt="2022-08-05T16:41:17.793" v="203" actId="2696"/>
        <pc:sldMkLst>
          <pc:docMk/>
          <pc:sldMk cId="402921969" sldId="269"/>
        </pc:sldMkLst>
        <pc:spChg chg="mod">
          <ac:chgData name="Mike Works" userId="b81c1b58-431f-48cc-ae25-4815f9ea8e0f" providerId="ADAL" clId="{885EBFFA-8A31-499C-9D1C-9AEA0C79303F}" dt="2022-08-04T23:59:26.781" v="147" actId="20577"/>
          <ac:spMkLst>
            <pc:docMk/>
            <pc:sldMk cId="402921969" sldId="269"/>
            <ac:spMk id="2" creationId="{089234F3-4C5B-4136-9184-0A363CE329D8}"/>
          </ac:spMkLst>
        </pc:spChg>
        <pc:picChg chg="mod">
          <ac:chgData name="Mike Works" userId="b81c1b58-431f-48cc-ae25-4815f9ea8e0f" providerId="ADAL" clId="{885EBFFA-8A31-499C-9D1C-9AEA0C79303F}" dt="2022-08-05T00:01:42.544" v="154"/>
          <ac:picMkLst>
            <pc:docMk/>
            <pc:sldMk cId="402921969" sldId="269"/>
            <ac:picMk id="7" creationId="{F55BDC31-B3BF-4F73-A15C-869718A9408A}"/>
          </ac:picMkLst>
        </pc:picChg>
      </pc:sldChg>
      <pc:sldChg chg="del">
        <pc:chgData name="Mike Works" userId="b81c1b58-431f-48cc-ae25-4815f9ea8e0f" providerId="ADAL" clId="{885EBFFA-8A31-499C-9D1C-9AEA0C79303F}" dt="2022-08-04T23:57:05.137" v="46" actId="2696"/>
        <pc:sldMkLst>
          <pc:docMk/>
          <pc:sldMk cId="1149956357" sldId="269"/>
        </pc:sldMkLst>
      </pc:sldChg>
      <pc:sldChg chg="add del">
        <pc:chgData name="Mike Works" userId="b81c1b58-431f-48cc-ae25-4815f9ea8e0f" providerId="ADAL" clId="{885EBFFA-8A31-499C-9D1C-9AEA0C79303F}" dt="2022-08-05T16:39:20.127" v="178" actId="2696"/>
        <pc:sldMkLst>
          <pc:docMk/>
          <pc:sldMk cId="3723900384" sldId="270"/>
        </pc:sldMkLst>
      </pc:sldChg>
      <pc:sldChg chg="del">
        <pc:chgData name="Mike Works" userId="b81c1b58-431f-48cc-ae25-4815f9ea8e0f" providerId="ADAL" clId="{885EBFFA-8A31-499C-9D1C-9AEA0C79303F}" dt="2022-08-04T23:57:05.137" v="46" actId="2696"/>
        <pc:sldMkLst>
          <pc:docMk/>
          <pc:sldMk cId="3802522186" sldId="270"/>
        </pc:sldMkLst>
      </pc:sldChg>
      <pc:sldChg chg="addSp modSp add mod">
        <pc:chgData name="Mike Works" userId="b81c1b58-431f-48cc-ae25-4815f9ea8e0f" providerId="ADAL" clId="{885EBFFA-8A31-499C-9D1C-9AEA0C79303F}" dt="2022-08-05T16:40:52.048" v="201" actId="1076"/>
        <pc:sldMkLst>
          <pc:docMk/>
          <pc:sldMk cId="2508367386" sldId="271"/>
        </pc:sldMkLst>
        <pc:spChg chg="mod">
          <ac:chgData name="Mike Works" userId="b81c1b58-431f-48cc-ae25-4815f9ea8e0f" providerId="ADAL" clId="{885EBFFA-8A31-499C-9D1C-9AEA0C79303F}" dt="2022-08-05T16:39:59.795" v="185"/>
          <ac:spMkLst>
            <pc:docMk/>
            <pc:sldMk cId="2508367386" sldId="271"/>
            <ac:spMk id="2" creationId="{089234F3-4C5B-4136-9184-0A363CE329D8}"/>
          </ac:spMkLst>
        </pc:spChg>
        <pc:picChg chg="add mod">
          <ac:chgData name="Mike Works" userId="b81c1b58-431f-48cc-ae25-4815f9ea8e0f" providerId="ADAL" clId="{885EBFFA-8A31-499C-9D1C-9AEA0C79303F}" dt="2022-08-05T16:40:46.233" v="200" actId="1076"/>
          <ac:picMkLst>
            <pc:docMk/>
            <pc:sldMk cId="2508367386" sldId="271"/>
            <ac:picMk id="4" creationId="{5A60125F-CA5E-4920-940E-507A18AD0EED}"/>
          </ac:picMkLst>
        </pc:picChg>
        <pc:picChg chg="mod">
          <ac:chgData name="Mike Works" userId="b81c1b58-431f-48cc-ae25-4815f9ea8e0f" providerId="ADAL" clId="{885EBFFA-8A31-499C-9D1C-9AEA0C79303F}" dt="2022-08-05T16:40:52.048" v="201" actId="1076"/>
          <ac:picMkLst>
            <pc:docMk/>
            <pc:sldMk cId="2508367386" sldId="271"/>
            <ac:picMk id="7" creationId="{F55BDC31-B3BF-4F73-A15C-869718A9408A}"/>
          </ac:picMkLst>
        </pc:picChg>
      </pc:sldChg>
      <pc:sldChg chg="del">
        <pc:chgData name="Mike Works" userId="b81c1b58-431f-48cc-ae25-4815f9ea8e0f" providerId="ADAL" clId="{885EBFFA-8A31-499C-9D1C-9AEA0C79303F}" dt="2022-08-04T23:57:05.137" v="46" actId="2696"/>
        <pc:sldMkLst>
          <pc:docMk/>
          <pc:sldMk cId="3582918532" sldId="271"/>
        </pc:sldMkLst>
      </pc:sldChg>
      <pc:sldChg chg="del">
        <pc:chgData name="Mike Works" userId="b81c1b58-431f-48cc-ae25-4815f9ea8e0f" providerId="ADAL" clId="{885EBFFA-8A31-499C-9D1C-9AEA0C79303F}" dt="2022-08-04T23:57:05.137" v="46" actId="2696"/>
        <pc:sldMkLst>
          <pc:docMk/>
          <pc:sldMk cId="479194466" sldId="272"/>
        </pc:sldMkLst>
      </pc:sldChg>
      <pc:sldChg chg="add">
        <pc:chgData name="Mike Works" userId="b81c1b58-431f-48cc-ae25-4815f9ea8e0f" providerId="ADAL" clId="{885EBFFA-8A31-499C-9D1C-9AEA0C79303F}" dt="2022-08-05T17:43:47.106" v="204" actId="2890"/>
        <pc:sldMkLst>
          <pc:docMk/>
          <pc:sldMk cId="2059632472" sldId="272"/>
        </pc:sldMkLst>
      </pc:sldChg>
      <pc:sldChg chg="del">
        <pc:chgData name="Mike Works" userId="b81c1b58-431f-48cc-ae25-4815f9ea8e0f" providerId="ADAL" clId="{885EBFFA-8A31-499C-9D1C-9AEA0C79303F}" dt="2022-08-04T23:57:05.137" v="46" actId="2696"/>
        <pc:sldMkLst>
          <pc:docMk/>
          <pc:sldMk cId="3912588404" sldId="273"/>
        </pc:sldMkLst>
      </pc:sldChg>
      <pc:sldChg chg="del">
        <pc:chgData name="Mike Works" userId="b81c1b58-431f-48cc-ae25-4815f9ea8e0f" providerId="ADAL" clId="{885EBFFA-8A31-499C-9D1C-9AEA0C79303F}" dt="2022-08-04T23:57:05.137" v="46" actId="2696"/>
        <pc:sldMkLst>
          <pc:docMk/>
          <pc:sldMk cId="843659620" sldId="274"/>
        </pc:sldMkLst>
      </pc:sldChg>
    </pc:docChg>
  </pc:docChgLst>
  <pc:docChgLst>
    <pc:chgData name="Mike Works" userId="b81c1b58-431f-48cc-ae25-4815f9ea8e0f" providerId="ADAL" clId="{307A0233-6F3A-4106-8681-05B54E3E2E79}"/>
    <pc:docChg chg="custSel addSld delSld modSld sldOrd">
      <pc:chgData name="Mike Works" userId="b81c1b58-431f-48cc-ae25-4815f9ea8e0f" providerId="ADAL" clId="{307A0233-6F3A-4106-8681-05B54E3E2E79}" dt="2022-12-13T22:22:44.780" v="606" actId="1076"/>
      <pc:docMkLst>
        <pc:docMk/>
      </pc:docMkLst>
      <pc:sldChg chg="modSp mod">
        <pc:chgData name="Mike Works" userId="b81c1b58-431f-48cc-ae25-4815f9ea8e0f" providerId="ADAL" clId="{307A0233-6F3A-4106-8681-05B54E3E2E79}" dt="2022-12-09T19:13:26.552" v="8" actId="20577"/>
        <pc:sldMkLst>
          <pc:docMk/>
          <pc:sldMk cId="3743333232" sldId="256"/>
        </pc:sldMkLst>
        <pc:spChg chg="mod">
          <ac:chgData name="Mike Works" userId="b81c1b58-431f-48cc-ae25-4815f9ea8e0f" providerId="ADAL" clId="{307A0233-6F3A-4106-8681-05B54E3E2E79}" dt="2022-12-09T19:13:26.552" v="8" actId="20577"/>
          <ac:spMkLst>
            <pc:docMk/>
            <pc:sldMk cId="3743333232" sldId="256"/>
            <ac:spMk id="3" creationId="{7DDBB6DD-2CC5-42CC-9598-98CDCA705DA5}"/>
          </ac:spMkLst>
        </pc:spChg>
      </pc:sldChg>
      <pc:sldChg chg="addSp delSp modSp del mod">
        <pc:chgData name="Mike Works" userId="b81c1b58-431f-48cc-ae25-4815f9ea8e0f" providerId="ADAL" clId="{307A0233-6F3A-4106-8681-05B54E3E2E79}" dt="2022-12-09T19:44:34.010" v="457" actId="47"/>
        <pc:sldMkLst>
          <pc:docMk/>
          <pc:sldMk cId="28000437" sldId="266"/>
        </pc:sldMkLst>
        <pc:spChg chg="mod">
          <ac:chgData name="Mike Works" userId="b81c1b58-431f-48cc-ae25-4815f9ea8e0f" providerId="ADAL" clId="{307A0233-6F3A-4106-8681-05B54E3E2E79}" dt="2022-12-09T19:26:56.461" v="51" actId="14100"/>
          <ac:spMkLst>
            <pc:docMk/>
            <pc:sldMk cId="28000437" sldId="266"/>
            <ac:spMk id="2" creationId="{089234F3-4C5B-4136-9184-0A363CE329D8}"/>
          </ac:spMkLst>
        </pc:spChg>
        <pc:spChg chg="add mod">
          <ac:chgData name="Mike Works" userId="b81c1b58-431f-48cc-ae25-4815f9ea8e0f" providerId="ADAL" clId="{307A0233-6F3A-4106-8681-05B54E3E2E79}" dt="2022-12-09T19:27:23.201" v="52" actId="478"/>
          <ac:spMkLst>
            <pc:docMk/>
            <pc:sldMk cId="28000437" sldId="266"/>
            <ac:spMk id="4" creationId="{EF7C39F2-B891-4ED8-B63B-91B9021B889B}"/>
          </ac:spMkLst>
        </pc:spChg>
        <pc:picChg chg="del">
          <ac:chgData name="Mike Works" userId="b81c1b58-431f-48cc-ae25-4815f9ea8e0f" providerId="ADAL" clId="{307A0233-6F3A-4106-8681-05B54E3E2E79}" dt="2022-12-09T19:27:23.201" v="52" actId="478"/>
          <ac:picMkLst>
            <pc:docMk/>
            <pc:sldMk cId="28000437" sldId="266"/>
            <ac:picMk id="5" creationId="{444696A4-41DD-455C-A934-FAE0EBDD82C6}"/>
          </ac:picMkLst>
        </pc:picChg>
        <pc:picChg chg="add mod">
          <ac:chgData name="Mike Works" userId="b81c1b58-431f-48cc-ae25-4815f9ea8e0f" providerId="ADAL" clId="{307A0233-6F3A-4106-8681-05B54E3E2E79}" dt="2022-12-09T19:28:14.427" v="56" actId="1076"/>
          <ac:picMkLst>
            <pc:docMk/>
            <pc:sldMk cId="28000437" sldId="266"/>
            <ac:picMk id="6" creationId="{EA409662-2440-4CA3-A328-8321435BE8B3}"/>
          </ac:picMkLst>
        </pc:picChg>
        <pc:picChg chg="add mod">
          <ac:chgData name="Mike Works" userId="b81c1b58-431f-48cc-ae25-4815f9ea8e0f" providerId="ADAL" clId="{307A0233-6F3A-4106-8681-05B54E3E2E79}" dt="2022-12-09T19:28:15.543" v="57" actId="1076"/>
          <ac:picMkLst>
            <pc:docMk/>
            <pc:sldMk cId="28000437" sldId="266"/>
            <ac:picMk id="7" creationId="{8CD86940-0D18-4719-B1C7-385432B002DE}"/>
          </ac:picMkLst>
        </pc:picChg>
      </pc:sldChg>
      <pc:sldChg chg="addSp delSp modSp mod">
        <pc:chgData name="Mike Works" userId="b81c1b58-431f-48cc-ae25-4815f9ea8e0f" providerId="ADAL" clId="{307A0233-6F3A-4106-8681-05B54E3E2E79}" dt="2022-12-09T19:53:41.345" v="539" actId="1076"/>
        <pc:sldMkLst>
          <pc:docMk/>
          <pc:sldMk cId="2508367386" sldId="271"/>
        </pc:sldMkLst>
        <pc:spChg chg="mod">
          <ac:chgData name="Mike Works" userId="b81c1b58-431f-48cc-ae25-4815f9ea8e0f" providerId="ADAL" clId="{307A0233-6F3A-4106-8681-05B54E3E2E79}" dt="2022-12-09T19:30:01.049" v="152" actId="20577"/>
          <ac:spMkLst>
            <pc:docMk/>
            <pc:sldMk cId="2508367386" sldId="271"/>
            <ac:spMk id="2" creationId="{089234F3-4C5B-4136-9184-0A363CE329D8}"/>
          </ac:spMkLst>
        </pc:spChg>
        <pc:spChg chg="del">
          <ac:chgData name="Mike Works" userId="b81c1b58-431f-48cc-ae25-4815f9ea8e0f" providerId="ADAL" clId="{307A0233-6F3A-4106-8681-05B54E3E2E79}" dt="2022-12-09T19:32:38.727" v="155" actId="22"/>
          <ac:spMkLst>
            <pc:docMk/>
            <pc:sldMk cId="2508367386" sldId="271"/>
            <ac:spMk id="5" creationId="{21FE75F7-19E0-41C6-9400-7D8C4487740D}"/>
          </ac:spMkLst>
        </pc:spChg>
        <pc:graphicFrameChg chg="add del mod">
          <ac:chgData name="Mike Works" userId="b81c1b58-431f-48cc-ae25-4815f9ea8e0f" providerId="ADAL" clId="{307A0233-6F3A-4106-8681-05B54E3E2E79}" dt="2022-12-09T19:30:32.926" v="154" actId="478"/>
          <ac:graphicFrameMkLst>
            <pc:docMk/>
            <pc:sldMk cId="2508367386" sldId="271"/>
            <ac:graphicFrameMk id="7" creationId="{B90145AD-2ACF-4AE7-B0B1-2A2BC4170CEF}"/>
          </ac:graphicFrameMkLst>
        </pc:graphicFrameChg>
        <pc:picChg chg="del">
          <ac:chgData name="Mike Works" userId="b81c1b58-431f-48cc-ae25-4815f9ea8e0f" providerId="ADAL" clId="{307A0233-6F3A-4106-8681-05B54E3E2E79}" dt="2022-12-09T19:29:36.976" v="115" actId="478"/>
          <ac:picMkLst>
            <pc:docMk/>
            <pc:sldMk cId="2508367386" sldId="271"/>
            <ac:picMk id="4" creationId="{65D0AE76-86D5-4A08-B5D7-601E8E929102}"/>
          </ac:picMkLst>
        </pc:picChg>
        <pc:picChg chg="add mod ord">
          <ac:chgData name="Mike Works" userId="b81c1b58-431f-48cc-ae25-4815f9ea8e0f" providerId="ADAL" clId="{307A0233-6F3A-4106-8681-05B54E3E2E79}" dt="2022-12-09T19:53:41.345" v="539" actId="1076"/>
          <ac:picMkLst>
            <pc:docMk/>
            <pc:sldMk cId="2508367386" sldId="271"/>
            <ac:picMk id="6" creationId="{5AB51BD0-1982-4EDE-84D1-D1B2179B7571}"/>
          </ac:picMkLst>
        </pc:picChg>
      </pc:sldChg>
      <pc:sldChg chg="addSp delSp modSp del mod">
        <pc:chgData name="Mike Works" userId="b81c1b58-431f-48cc-ae25-4815f9ea8e0f" providerId="ADAL" clId="{307A0233-6F3A-4106-8681-05B54E3E2E79}" dt="2022-12-09T19:44:48.610" v="461" actId="47"/>
        <pc:sldMkLst>
          <pc:docMk/>
          <pc:sldMk cId="2059632472" sldId="272"/>
        </pc:sldMkLst>
        <pc:spChg chg="mod">
          <ac:chgData name="Mike Works" userId="b81c1b58-431f-48cc-ae25-4815f9ea8e0f" providerId="ADAL" clId="{307A0233-6F3A-4106-8681-05B54E3E2E79}" dt="2022-12-09T19:29:18.421" v="112" actId="20577"/>
          <ac:spMkLst>
            <pc:docMk/>
            <pc:sldMk cId="2059632472" sldId="272"/>
            <ac:spMk id="2" creationId="{089234F3-4C5B-4136-9184-0A363CE329D8}"/>
          </ac:spMkLst>
        </pc:spChg>
        <pc:picChg chg="del">
          <ac:chgData name="Mike Works" userId="b81c1b58-431f-48cc-ae25-4815f9ea8e0f" providerId="ADAL" clId="{307A0233-6F3A-4106-8681-05B54E3E2E79}" dt="2022-12-09T19:29:21.508" v="113" actId="478"/>
          <ac:picMkLst>
            <pc:docMk/>
            <pc:sldMk cId="2059632472" sldId="272"/>
            <ac:picMk id="6" creationId="{A052DAE9-51C6-497B-8413-440E905FE3EA}"/>
          </ac:picMkLst>
        </pc:picChg>
        <pc:picChg chg="add mod">
          <ac:chgData name="Mike Works" userId="b81c1b58-431f-48cc-ae25-4815f9ea8e0f" providerId="ADAL" clId="{307A0233-6F3A-4106-8681-05B54E3E2E79}" dt="2022-12-09T19:29:26.291" v="114"/>
          <ac:picMkLst>
            <pc:docMk/>
            <pc:sldMk cId="2059632472" sldId="272"/>
            <ac:picMk id="8" creationId="{AA1E1135-87E2-49CE-BD96-64E78D1760B4}"/>
          </ac:picMkLst>
        </pc:picChg>
      </pc:sldChg>
      <pc:sldChg chg="addSp delSp modSp mod">
        <pc:chgData name="Mike Works" userId="b81c1b58-431f-48cc-ae25-4815f9ea8e0f" providerId="ADAL" clId="{307A0233-6F3A-4106-8681-05B54E3E2E79}" dt="2022-12-09T19:53:58.581" v="542" actId="1076"/>
        <pc:sldMkLst>
          <pc:docMk/>
          <pc:sldMk cId="1212297145" sldId="273"/>
        </pc:sldMkLst>
        <pc:spChg chg="mod">
          <ac:chgData name="Mike Works" userId="b81c1b58-431f-48cc-ae25-4815f9ea8e0f" providerId="ADAL" clId="{307A0233-6F3A-4106-8681-05B54E3E2E79}" dt="2022-12-09T19:33:00.195" v="175" actId="20577"/>
          <ac:spMkLst>
            <pc:docMk/>
            <pc:sldMk cId="1212297145" sldId="273"/>
            <ac:spMk id="2" creationId="{089234F3-4C5B-4136-9184-0A363CE329D8}"/>
          </ac:spMkLst>
        </pc:spChg>
        <pc:spChg chg="del">
          <ac:chgData name="Mike Works" userId="b81c1b58-431f-48cc-ae25-4815f9ea8e0f" providerId="ADAL" clId="{307A0233-6F3A-4106-8681-05B54E3E2E79}" dt="2022-12-09T19:33:22.623" v="178" actId="22"/>
          <ac:spMkLst>
            <pc:docMk/>
            <pc:sldMk cId="1212297145" sldId="273"/>
            <ac:spMk id="5" creationId="{314E3672-92B9-4ED3-B7B6-7BA95C62385E}"/>
          </ac:spMkLst>
        </pc:spChg>
        <pc:picChg chg="del mod">
          <ac:chgData name="Mike Works" userId="b81c1b58-431f-48cc-ae25-4815f9ea8e0f" providerId="ADAL" clId="{307A0233-6F3A-4106-8681-05B54E3E2E79}" dt="2022-12-09T19:33:02.558" v="177" actId="478"/>
          <ac:picMkLst>
            <pc:docMk/>
            <pc:sldMk cId="1212297145" sldId="273"/>
            <ac:picMk id="4" creationId="{3C04309B-3F28-4F41-A381-965DD6DF1AB2}"/>
          </ac:picMkLst>
        </pc:picChg>
        <pc:picChg chg="add mod ord">
          <ac:chgData name="Mike Works" userId="b81c1b58-431f-48cc-ae25-4815f9ea8e0f" providerId="ADAL" clId="{307A0233-6F3A-4106-8681-05B54E3E2E79}" dt="2022-12-09T19:53:58.581" v="542" actId="1076"/>
          <ac:picMkLst>
            <pc:docMk/>
            <pc:sldMk cId="1212297145" sldId="273"/>
            <ac:picMk id="6" creationId="{CDF7AA53-E811-4FB0-A87C-45E976B08BB1}"/>
          </ac:picMkLst>
        </pc:picChg>
      </pc:sldChg>
      <pc:sldChg chg="addSp delSp modSp del mod">
        <pc:chgData name="Mike Works" userId="b81c1b58-431f-48cc-ae25-4815f9ea8e0f" providerId="ADAL" clId="{307A0233-6F3A-4106-8681-05B54E3E2E79}" dt="2022-12-09T19:44:43.409" v="459" actId="47"/>
        <pc:sldMkLst>
          <pc:docMk/>
          <pc:sldMk cId="3206119796" sldId="274"/>
        </pc:sldMkLst>
        <pc:spChg chg="mod">
          <ac:chgData name="Mike Works" userId="b81c1b58-431f-48cc-ae25-4815f9ea8e0f" providerId="ADAL" clId="{307A0233-6F3A-4106-8681-05B54E3E2E79}" dt="2022-12-09T19:28:48.217" v="96" actId="20577"/>
          <ac:spMkLst>
            <pc:docMk/>
            <pc:sldMk cId="3206119796" sldId="274"/>
            <ac:spMk id="2" creationId="{089234F3-4C5B-4136-9184-0A363CE329D8}"/>
          </ac:spMkLst>
        </pc:spChg>
        <pc:picChg chg="del">
          <ac:chgData name="Mike Works" userId="b81c1b58-431f-48cc-ae25-4815f9ea8e0f" providerId="ADAL" clId="{307A0233-6F3A-4106-8681-05B54E3E2E79}" dt="2022-12-09T19:28:19.931" v="58" actId="478"/>
          <ac:picMkLst>
            <pc:docMk/>
            <pc:sldMk cId="3206119796" sldId="274"/>
            <ac:picMk id="4" creationId="{991CA297-DCC5-484A-8B59-A3D2DF52CC70}"/>
          </ac:picMkLst>
        </pc:picChg>
        <pc:picChg chg="add mod">
          <ac:chgData name="Mike Works" userId="b81c1b58-431f-48cc-ae25-4815f9ea8e0f" providerId="ADAL" clId="{307A0233-6F3A-4106-8681-05B54E3E2E79}" dt="2022-12-09T19:28:54.610" v="98" actId="1076"/>
          <ac:picMkLst>
            <pc:docMk/>
            <pc:sldMk cId="3206119796" sldId="274"/>
            <ac:picMk id="5" creationId="{789CB16E-F2F3-46B3-8BAB-2761F20E6610}"/>
          </ac:picMkLst>
        </pc:picChg>
        <pc:picChg chg="add mod">
          <ac:chgData name="Mike Works" userId="b81c1b58-431f-48cc-ae25-4815f9ea8e0f" providerId="ADAL" clId="{307A0233-6F3A-4106-8681-05B54E3E2E79}" dt="2022-12-09T19:28:59.233" v="99"/>
          <ac:picMkLst>
            <pc:docMk/>
            <pc:sldMk cId="3206119796" sldId="274"/>
            <ac:picMk id="6" creationId="{F35E151A-048E-4381-8F1A-4546B858BE4B}"/>
          </ac:picMkLst>
        </pc:picChg>
      </pc:sldChg>
      <pc:sldChg chg="add del">
        <pc:chgData name="Mike Works" userId="b81c1b58-431f-48cc-ae25-4815f9ea8e0f" providerId="ADAL" clId="{307A0233-6F3A-4106-8681-05B54E3E2E79}" dt="2022-12-09T19:44:40.497" v="458" actId="47"/>
        <pc:sldMkLst>
          <pc:docMk/>
          <pc:sldMk cId="1788270579" sldId="275"/>
        </pc:sldMkLst>
      </pc:sldChg>
      <pc:sldChg chg="add del">
        <pc:chgData name="Mike Works" userId="b81c1b58-431f-48cc-ae25-4815f9ea8e0f" providerId="ADAL" clId="{307A0233-6F3A-4106-8681-05B54E3E2E79}" dt="2022-12-09T19:44:45.881" v="460" actId="47"/>
        <pc:sldMkLst>
          <pc:docMk/>
          <pc:sldMk cId="57988187" sldId="276"/>
        </pc:sldMkLst>
      </pc:sldChg>
      <pc:sldChg chg="addSp delSp modSp add mod ord modNotes">
        <pc:chgData name="Mike Works" userId="b81c1b58-431f-48cc-ae25-4815f9ea8e0f" providerId="ADAL" clId="{307A0233-6F3A-4106-8681-05B54E3E2E79}" dt="2022-12-09T19:55:24.349" v="566" actId="403"/>
        <pc:sldMkLst>
          <pc:docMk/>
          <pc:sldMk cId="0" sldId="598"/>
        </pc:sldMkLst>
        <pc:spChg chg="add mod">
          <ac:chgData name="Mike Works" userId="b81c1b58-431f-48cc-ae25-4815f9ea8e0f" providerId="ADAL" clId="{307A0233-6F3A-4106-8681-05B54E3E2E79}" dt="2022-12-09T19:55:24.349" v="566" actId="403"/>
          <ac:spMkLst>
            <pc:docMk/>
            <pc:sldMk cId="0" sldId="598"/>
            <ac:spMk id="3" creationId="{335AAA1B-D954-449A-B50F-6544225F3E84}"/>
          </ac:spMkLst>
        </pc:spChg>
        <pc:spChg chg="add mod">
          <ac:chgData name="Mike Works" userId="b81c1b58-431f-48cc-ae25-4815f9ea8e0f" providerId="ADAL" clId="{307A0233-6F3A-4106-8681-05B54E3E2E79}" dt="2022-12-09T19:45:30.590" v="479" actId="20577"/>
          <ac:spMkLst>
            <pc:docMk/>
            <pc:sldMk cId="0" sldId="598"/>
            <ac:spMk id="5" creationId="{69752CBD-B3A9-4602-820F-477137F673FE}"/>
          </ac:spMkLst>
        </pc:spChg>
        <pc:spChg chg="del mod">
          <ac:chgData name="Mike Works" userId="b81c1b58-431f-48cc-ae25-4815f9ea8e0f" providerId="ADAL" clId="{307A0233-6F3A-4106-8681-05B54E3E2E79}" dt="2022-12-09T19:45:21.426" v="466" actId="478"/>
          <ac:spMkLst>
            <pc:docMk/>
            <pc:sldMk cId="0" sldId="598"/>
            <ac:spMk id="751618" creationId="{00000000-0000-0000-0000-000000000000}"/>
          </ac:spMkLst>
        </pc:spChg>
        <pc:spChg chg="del mod">
          <ac:chgData name="Mike Works" userId="b81c1b58-431f-48cc-ae25-4815f9ea8e0f" providerId="ADAL" clId="{307A0233-6F3A-4106-8681-05B54E3E2E79}" dt="2022-12-09T19:45:18.722" v="464" actId="478"/>
          <ac:spMkLst>
            <pc:docMk/>
            <pc:sldMk cId="0" sldId="598"/>
            <ac:spMk id="751619" creationId="{00000000-0000-0000-0000-000000000000}"/>
          </ac:spMkLst>
        </pc:spChg>
      </pc:sldChg>
      <pc:sldChg chg="addSp delSp modSp add mod">
        <pc:chgData name="Mike Works" userId="b81c1b58-431f-48cc-ae25-4815f9ea8e0f" providerId="ADAL" clId="{307A0233-6F3A-4106-8681-05B54E3E2E79}" dt="2022-12-09T19:56:10.781" v="579" actId="27636"/>
        <pc:sldMkLst>
          <pc:docMk/>
          <pc:sldMk cId="876457289" sldId="712"/>
        </pc:sldMkLst>
        <pc:spChg chg="add mod">
          <ac:chgData name="Mike Works" userId="b81c1b58-431f-48cc-ae25-4815f9ea8e0f" providerId="ADAL" clId="{307A0233-6F3A-4106-8681-05B54E3E2E79}" dt="2022-12-09T19:56:10.781" v="579" actId="27636"/>
          <ac:spMkLst>
            <pc:docMk/>
            <pc:sldMk cId="876457289" sldId="712"/>
            <ac:spMk id="3" creationId="{E17492E4-B45A-4230-A6F4-64E784FB64BB}"/>
          </ac:spMkLst>
        </pc:spChg>
        <pc:spChg chg="mod">
          <ac:chgData name="Mike Works" userId="b81c1b58-431f-48cc-ae25-4815f9ea8e0f" providerId="ADAL" clId="{307A0233-6F3A-4106-8681-05B54E3E2E79}" dt="2022-12-09T19:47:36.423" v="495" actId="404"/>
          <ac:spMkLst>
            <pc:docMk/>
            <pc:sldMk cId="876457289" sldId="712"/>
            <ac:spMk id="663554" creationId="{00000000-0000-0000-0000-000000000000}"/>
          </ac:spMkLst>
        </pc:spChg>
        <pc:spChg chg="del mod">
          <ac:chgData name="Mike Works" userId="b81c1b58-431f-48cc-ae25-4815f9ea8e0f" providerId="ADAL" clId="{307A0233-6F3A-4106-8681-05B54E3E2E79}" dt="2022-12-09T19:46:41.003" v="490" actId="478"/>
          <ac:spMkLst>
            <pc:docMk/>
            <pc:sldMk cId="876457289" sldId="712"/>
            <ac:spMk id="663555" creationId="{00000000-0000-0000-0000-000000000000}"/>
          </ac:spMkLst>
        </pc:spChg>
      </pc:sldChg>
      <pc:sldChg chg="addSp delSp modSp add mod ord">
        <pc:chgData name="Mike Works" userId="b81c1b58-431f-48cc-ae25-4815f9ea8e0f" providerId="ADAL" clId="{307A0233-6F3A-4106-8681-05B54E3E2E79}" dt="2022-12-09T19:55:10.353" v="563" actId="403"/>
        <pc:sldMkLst>
          <pc:docMk/>
          <pc:sldMk cId="270844834" sldId="743"/>
        </pc:sldMkLst>
        <pc:spChg chg="add mod">
          <ac:chgData name="Mike Works" userId="b81c1b58-431f-48cc-ae25-4815f9ea8e0f" providerId="ADAL" clId="{307A0233-6F3A-4106-8681-05B54E3E2E79}" dt="2022-12-09T19:45:46.092" v="481"/>
          <ac:spMkLst>
            <pc:docMk/>
            <pc:sldMk cId="270844834" sldId="743"/>
            <ac:spMk id="3" creationId="{B6AFC1FE-44B9-4FB6-988E-E03AB88C5DDE}"/>
          </ac:spMkLst>
        </pc:spChg>
        <pc:spChg chg="add mod">
          <ac:chgData name="Mike Works" userId="b81c1b58-431f-48cc-ae25-4815f9ea8e0f" providerId="ADAL" clId="{307A0233-6F3A-4106-8681-05B54E3E2E79}" dt="2022-12-09T19:55:10.353" v="563" actId="403"/>
          <ac:spMkLst>
            <pc:docMk/>
            <pc:sldMk cId="270844834" sldId="743"/>
            <ac:spMk id="5" creationId="{7FC67FDF-0EFF-4FAA-8209-4BEB134059CB}"/>
          </ac:spMkLst>
        </pc:spChg>
        <pc:spChg chg="del mod">
          <ac:chgData name="Mike Works" userId="b81c1b58-431f-48cc-ae25-4815f9ea8e0f" providerId="ADAL" clId="{307A0233-6F3A-4106-8681-05B54E3E2E79}" dt="2022-12-09T19:45:43.922" v="480" actId="478"/>
          <ac:spMkLst>
            <pc:docMk/>
            <pc:sldMk cId="270844834" sldId="743"/>
            <ac:spMk id="914434" creationId="{00000000-0000-0000-0000-000000000000}"/>
          </ac:spMkLst>
        </pc:spChg>
        <pc:spChg chg="del mod">
          <ac:chgData name="Mike Works" userId="b81c1b58-431f-48cc-ae25-4815f9ea8e0f" providerId="ADAL" clId="{307A0233-6F3A-4106-8681-05B54E3E2E79}" dt="2022-12-09T19:45:57.954" v="482" actId="478"/>
          <ac:spMkLst>
            <pc:docMk/>
            <pc:sldMk cId="270844834" sldId="743"/>
            <ac:spMk id="914435" creationId="{00000000-0000-0000-0000-000000000000}"/>
          </ac:spMkLst>
        </pc:spChg>
      </pc:sldChg>
      <pc:sldChg chg="addSp delSp modSp add mod ord modNotes">
        <pc:chgData name="Mike Works" userId="b81c1b58-431f-48cc-ae25-4815f9ea8e0f" providerId="ADAL" clId="{307A0233-6F3A-4106-8681-05B54E3E2E79}" dt="2022-12-09T19:54:14.593" v="547" actId="27636"/>
        <pc:sldMkLst>
          <pc:docMk/>
          <pc:sldMk cId="3724014815" sldId="756"/>
        </pc:sldMkLst>
        <pc:spChg chg="add mod">
          <ac:chgData name="Mike Works" userId="b81c1b58-431f-48cc-ae25-4815f9ea8e0f" providerId="ADAL" clId="{307A0233-6F3A-4106-8681-05B54E3E2E79}" dt="2022-12-09T19:44:09.970" v="454" actId="20577"/>
          <ac:spMkLst>
            <pc:docMk/>
            <pc:sldMk cId="3724014815" sldId="756"/>
            <ac:spMk id="3" creationId="{F2E352B0-4F36-4E91-AB64-73845A9AF84D}"/>
          </ac:spMkLst>
        </pc:spChg>
        <pc:spChg chg="add mod">
          <ac:chgData name="Mike Works" userId="b81c1b58-431f-48cc-ae25-4815f9ea8e0f" providerId="ADAL" clId="{307A0233-6F3A-4106-8681-05B54E3E2E79}" dt="2022-12-09T19:54:14.593" v="547" actId="27636"/>
          <ac:spMkLst>
            <pc:docMk/>
            <pc:sldMk cId="3724014815" sldId="756"/>
            <ac:spMk id="5" creationId="{D5C809D6-4640-4E82-82AA-7897B7E2A46A}"/>
          </ac:spMkLst>
        </pc:spChg>
        <pc:spChg chg="del mod">
          <ac:chgData name="Mike Works" userId="b81c1b58-431f-48cc-ae25-4815f9ea8e0f" providerId="ADAL" clId="{307A0233-6F3A-4106-8681-05B54E3E2E79}" dt="2022-12-09T19:43:34.249" v="429" actId="478"/>
          <ac:spMkLst>
            <pc:docMk/>
            <pc:sldMk cId="3724014815" sldId="756"/>
            <ac:spMk id="792578" creationId="{00000000-0000-0000-0000-000000000000}"/>
          </ac:spMkLst>
        </pc:spChg>
        <pc:spChg chg="del mod">
          <ac:chgData name="Mike Works" userId="b81c1b58-431f-48cc-ae25-4815f9ea8e0f" providerId="ADAL" clId="{307A0233-6F3A-4106-8681-05B54E3E2E79}" dt="2022-12-09T19:46:22.605" v="486" actId="478"/>
          <ac:spMkLst>
            <pc:docMk/>
            <pc:sldMk cId="3724014815" sldId="756"/>
            <ac:spMk id="792579" creationId="{00000000-0000-0000-0000-000000000000}"/>
          </ac:spMkLst>
        </pc:spChg>
      </pc:sldChg>
      <pc:sldChg chg="addSp delSp modSp add mod ord delAnim modNotes">
        <pc:chgData name="Mike Works" userId="b81c1b58-431f-48cc-ae25-4815f9ea8e0f" providerId="ADAL" clId="{307A0233-6F3A-4106-8681-05B54E3E2E79}" dt="2022-12-09T19:56:54.454" v="583" actId="1076"/>
        <pc:sldMkLst>
          <pc:docMk/>
          <pc:sldMk cId="2951649183" sldId="794"/>
        </pc:sldMkLst>
        <pc:spChg chg="mod">
          <ac:chgData name="Mike Works" userId="b81c1b58-431f-48cc-ae25-4815f9ea8e0f" providerId="ADAL" clId="{307A0233-6F3A-4106-8681-05B54E3E2E79}" dt="2022-12-09T19:41:43.194" v="376" actId="20577"/>
          <ac:spMkLst>
            <pc:docMk/>
            <pc:sldMk cId="2951649183" sldId="794"/>
            <ac:spMk id="2" creationId="{00000000-0000-0000-0000-000000000000}"/>
          </ac:spMkLst>
        </pc:spChg>
        <pc:spChg chg="del mod">
          <ac:chgData name="Mike Works" userId="b81c1b58-431f-48cc-ae25-4815f9ea8e0f" providerId="ADAL" clId="{307A0233-6F3A-4106-8681-05B54E3E2E79}" dt="2022-12-09T19:49:39.275" v="497" actId="478"/>
          <ac:spMkLst>
            <pc:docMk/>
            <pc:sldMk cId="2951649183" sldId="794"/>
            <ac:spMk id="5" creationId="{00000000-0000-0000-0000-000000000000}"/>
          </ac:spMkLst>
        </pc:spChg>
        <pc:spChg chg="add del mod">
          <ac:chgData name="Mike Works" userId="b81c1b58-431f-48cc-ae25-4815f9ea8e0f" providerId="ADAL" clId="{307A0233-6F3A-4106-8681-05B54E3E2E79}" dt="2022-12-09T19:50:51.654" v="518" actId="478"/>
          <ac:spMkLst>
            <pc:docMk/>
            <pc:sldMk cId="2951649183" sldId="794"/>
            <ac:spMk id="8" creationId="{7CC39600-55B9-4FA2-812F-41374DCB8233}"/>
          </ac:spMkLst>
        </pc:spChg>
        <pc:spChg chg="add mod">
          <ac:chgData name="Mike Works" userId="b81c1b58-431f-48cc-ae25-4815f9ea8e0f" providerId="ADAL" clId="{307A0233-6F3A-4106-8681-05B54E3E2E79}" dt="2022-12-09T19:56:36.648" v="581" actId="403"/>
          <ac:spMkLst>
            <pc:docMk/>
            <pc:sldMk cId="2951649183" sldId="794"/>
            <ac:spMk id="10" creationId="{137BE605-B783-450D-ADEB-DE30E6F0EAB8}"/>
          </ac:spMkLst>
        </pc:spChg>
        <pc:picChg chg="del mod">
          <ac:chgData name="Mike Works" userId="b81c1b58-431f-48cc-ae25-4815f9ea8e0f" providerId="ADAL" clId="{307A0233-6F3A-4106-8681-05B54E3E2E79}" dt="2022-12-09T19:50:23.959" v="509" actId="478"/>
          <ac:picMkLst>
            <pc:docMk/>
            <pc:sldMk cId="2951649183" sldId="794"/>
            <ac:picMk id="4" creationId="{00000000-0000-0000-0000-000000000000}"/>
          </ac:picMkLst>
        </pc:picChg>
        <pc:picChg chg="del mod">
          <ac:chgData name="Mike Works" userId="b81c1b58-431f-48cc-ae25-4815f9ea8e0f" providerId="ADAL" clId="{307A0233-6F3A-4106-8681-05B54E3E2E79}" dt="2022-12-09T19:50:22.552" v="507" actId="478"/>
          <ac:picMkLst>
            <pc:docMk/>
            <pc:sldMk cId="2951649183" sldId="794"/>
            <ac:picMk id="6" creationId="{00000000-0000-0000-0000-000000000000}"/>
          </ac:picMkLst>
        </pc:picChg>
        <pc:picChg chg="add mod">
          <ac:chgData name="Mike Works" userId="b81c1b58-431f-48cc-ae25-4815f9ea8e0f" providerId="ADAL" clId="{307A0233-6F3A-4106-8681-05B54E3E2E79}" dt="2022-12-09T19:56:54.454" v="583" actId="1076"/>
          <ac:picMkLst>
            <pc:docMk/>
            <pc:sldMk cId="2951649183" sldId="794"/>
            <ac:picMk id="11" creationId="{D46174F2-7DAC-4A00-A3A7-DB3D9D2C9BFA}"/>
          </ac:picMkLst>
        </pc:picChg>
        <pc:picChg chg="add mod">
          <ac:chgData name="Mike Works" userId="b81c1b58-431f-48cc-ae25-4815f9ea8e0f" providerId="ADAL" clId="{307A0233-6F3A-4106-8681-05B54E3E2E79}" dt="2022-12-09T19:56:45.974" v="582" actId="1076"/>
          <ac:picMkLst>
            <pc:docMk/>
            <pc:sldMk cId="2951649183" sldId="794"/>
            <ac:picMk id="12" creationId="{010F1142-A52E-422E-986B-B176C8DC5E4A}"/>
          </ac:picMkLst>
        </pc:picChg>
      </pc:sldChg>
      <pc:sldChg chg="add del">
        <pc:chgData name="Mike Works" userId="b81c1b58-431f-48cc-ae25-4815f9ea8e0f" providerId="ADAL" clId="{307A0233-6F3A-4106-8681-05B54E3E2E79}" dt="2022-12-09T19:52:38.019" v="534" actId="47"/>
        <pc:sldMkLst>
          <pc:docMk/>
          <pc:sldMk cId="564976780" sldId="795"/>
        </pc:sldMkLst>
      </pc:sldChg>
      <pc:sldChg chg="delSp modSp add mod ord setBg delDesignElem">
        <pc:chgData name="Mike Works" userId="b81c1b58-431f-48cc-ae25-4815f9ea8e0f" providerId="ADAL" clId="{307A0233-6F3A-4106-8681-05B54E3E2E79}" dt="2022-12-13T21:35:23.647" v="598" actId="1076"/>
        <pc:sldMkLst>
          <pc:docMk/>
          <pc:sldMk cId="1397714468" sldId="795"/>
        </pc:sldMkLst>
        <pc:picChg chg="mod">
          <ac:chgData name="Mike Works" userId="b81c1b58-431f-48cc-ae25-4815f9ea8e0f" providerId="ADAL" clId="{307A0233-6F3A-4106-8681-05B54E3E2E79}" dt="2022-12-13T21:35:09.514" v="595" actId="14100"/>
          <ac:picMkLst>
            <pc:docMk/>
            <pc:sldMk cId="1397714468" sldId="795"/>
            <ac:picMk id="4" creationId="{F456897C-C3D0-CFFF-C8CD-B795E4F29507}"/>
          </ac:picMkLst>
        </pc:picChg>
        <pc:picChg chg="mod">
          <ac:chgData name="Mike Works" userId="b81c1b58-431f-48cc-ae25-4815f9ea8e0f" providerId="ADAL" clId="{307A0233-6F3A-4106-8681-05B54E3E2E79}" dt="2022-12-13T21:35:05.876" v="594" actId="14100"/>
          <ac:picMkLst>
            <pc:docMk/>
            <pc:sldMk cId="1397714468" sldId="795"/>
            <ac:picMk id="5" creationId="{97B3DA24-3701-A021-A829-2C9954D7E3BD}"/>
          </ac:picMkLst>
        </pc:picChg>
        <pc:picChg chg="mod">
          <ac:chgData name="Mike Works" userId="b81c1b58-431f-48cc-ae25-4815f9ea8e0f" providerId="ADAL" clId="{307A0233-6F3A-4106-8681-05B54E3E2E79}" dt="2022-12-13T21:35:23.647" v="598" actId="1076"/>
          <ac:picMkLst>
            <pc:docMk/>
            <pc:sldMk cId="1397714468" sldId="795"/>
            <ac:picMk id="6" creationId="{149FECCB-1F4E-2D49-C24A-BE05320630ED}"/>
          </ac:picMkLst>
        </pc:picChg>
        <pc:picChg chg="mod">
          <ac:chgData name="Mike Works" userId="b81c1b58-431f-48cc-ae25-4815f9ea8e0f" providerId="ADAL" clId="{307A0233-6F3A-4106-8681-05B54E3E2E79}" dt="2022-12-13T21:35:02.338" v="593" actId="14100"/>
          <ac:picMkLst>
            <pc:docMk/>
            <pc:sldMk cId="1397714468" sldId="795"/>
            <ac:picMk id="7" creationId="{1DBC4DD6-BD14-E74C-F6AD-5F476D1DD390}"/>
          </ac:picMkLst>
        </pc:picChg>
        <pc:cxnChg chg="del">
          <ac:chgData name="Mike Works" userId="b81c1b58-431f-48cc-ae25-4815f9ea8e0f" providerId="ADAL" clId="{307A0233-6F3A-4106-8681-05B54E3E2E79}" dt="2022-12-13T21:33:06.721" v="585"/>
          <ac:cxnSpMkLst>
            <pc:docMk/>
            <pc:sldMk cId="1397714468" sldId="795"/>
            <ac:cxnSpMk id="12" creationId="{91B6081D-D3E8-4209-B85B-EB1C655A6272}"/>
          </ac:cxnSpMkLst>
        </pc:cxnChg>
        <pc:cxnChg chg="del">
          <ac:chgData name="Mike Works" userId="b81c1b58-431f-48cc-ae25-4815f9ea8e0f" providerId="ADAL" clId="{307A0233-6F3A-4106-8681-05B54E3E2E79}" dt="2022-12-13T21:33:06.721" v="585"/>
          <ac:cxnSpMkLst>
            <pc:docMk/>
            <pc:sldMk cId="1397714468" sldId="795"/>
            <ac:cxnSpMk id="14" creationId="{28CA55E4-1295-45C8-BA05-5A9E705B749A}"/>
          </ac:cxnSpMkLst>
        </pc:cxnChg>
        <pc:cxnChg chg="del">
          <ac:chgData name="Mike Works" userId="b81c1b58-431f-48cc-ae25-4815f9ea8e0f" providerId="ADAL" clId="{307A0233-6F3A-4106-8681-05B54E3E2E79}" dt="2022-12-13T21:33:06.721" v="585"/>
          <ac:cxnSpMkLst>
            <pc:docMk/>
            <pc:sldMk cId="1397714468" sldId="795"/>
            <ac:cxnSpMk id="16" creationId="{08C5794E-A9A1-4A23-AF68-C79A7822334C}"/>
          </ac:cxnSpMkLst>
        </pc:cxnChg>
      </pc:sldChg>
      <pc:sldChg chg="new del">
        <pc:chgData name="Mike Works" userId="b81c1b58-431f-48cc-ae25-4815f9ea8e0f" providerId="ADAL" clId="{307A0233-6F3A-4106-8681-05B54E3E2E79}" dt="2022-12-09T19:50:12.731" v="505" actId="2696"/>
        <pc:sldMkLst>
          <pc:docMk/>
          <pc:sldMk cId="3528580991" sldId="795"/>
        </pc:sldMkLst>
      </pc:sldChg>
      <pc:sldChg chg="delSp modSp add mod ord">
        <pc:chgData name="Mike Works" userId="b81c1b58-431f-48cc-ae25-4815f9ea8e0f" providerId="ADAL" clId="{307A0233-6F3A-4106-8681-05B54E3E2E79}" dt="2022-12-13T22:22:44.780" v="606" actId="1076"/>
        <pc:sldMkLst>
          <pc:docMk/>
          <pc:sldMk cId="2433793350" sldId="796"/>
        </pc:sldMkLst>
        <pc:picChg chg="del">
          <ac:chgData name="Mike Works" userId="b81c1b58-431f-48cc-ae25-4815f9ea8e0f" providerId="ADAL" clId="{307A0233-6F3A-4106-8681-05B54E3E2E79}" dt="2022-12-13T22:22:30.280" v="603" actId="478"/>
          <ac:picMkLst>
            <pc:docMk/>
            <pc:sldMk cId="2433793350" sldId="796"/>
            <ac:picMk id="4" creationId="{F456897C-C3D0-CFFF-C8CD-B795E4F29507}"/>
          </ac:picMkLst>
        </pc:picChg>
        <pc:picChg chg="mod">
          <ac:chgData name="Mike Works" userId="b81c1b58-431f-48cc-ae25-4815f9ea8e0f" providerId="ADAL" clId="{307A0233-6F3A-4106-8681-05B54E3E2E79}" dt="2022-12-13T22:22:44.780" v="606" actId="1076"/>
          <ac:picMkLst>
            <pc:docMk/>
            <pc:sldMk cId="2433793350" sldId="796"/>
            <ac:picMk id="5" creationId="{97B3DA24-3701-A021-A829-2C9954D7E3BD}"/>
          </ac:picMkLst>
        </pc:picChg>
        <pc:picChg chg="del">
          <ac:chgData name="Mike Works" userId="b81c1b58-431f-48cc-ae25-4815f9ea8e0f" providerId="ADAL" clId="{307A0233-6F3A-4106-8681-05B54E3E2E79}" dt="2022-12-13T22:22:30.863" v="604" actId="478"/>
          <ac:picMkLst>
            <pc:docMk/>
            <pc:sldMk cId="2433793350" sldId="796"/>
            <ac:picMk id="6" creationId="{149FECCB-1F4E-2D49-C24A-BE05320630ED}"/>
          </ac:picMkLst>
        </pc:picChg>
        <pc:picChg chg="del">
          <ac:chgData name="Mike Works" userId="b81c1b58-431f-48cc-ae25-4815f9ea8e0f" providerId="ADAL" clId="{307A0233-6F3A-4106-8681-05B54E3E2E79}" dt="2022-12-13T22:22:29.632" v="602" actId="478"/>
          <ac:picMkLst>
            <pc:docMk/>
            <pc:sldMk cId="2433793350" sldId="796"/>
            <ac:picMk id="7" creationId="{1DBC4DD6-BD14-E74C-F6AD-5F476D1DD390}"/>
          </ac:picMkLst>
        </pc:picChg>
      </pc:sldChg>
    </pc:docChg>
  </pc:docChgLst>
  <pc:docChgLst>
    <pc:chgData name="Mike Works" userId="b81c1b58-431f-48cc-ae25-4815f9ea8e0f" providerId="ADAL" clId="{04FB12E1-F0B1-481A-876C-16D354A9632F}"/>
    <pc:docChg chg="undo custSel addSld delSld modSld sldOrd">
      <pc:chgData name="Mike Works" userId="b81c1b58-431f-48cc-ae25-4815f9ea8e0f" providerId="ADAL" clId="{04FB12E1-F0B1-481A-876C-16D354A9632F}" dt="2023-04-11T21:38:01.088" v="701" actId="20577"/>
      <pc:docMkLst>
        <pc:docMk/>
      </pc:docMkLst>
      <pc:sldChg chg="modSp mod">
        <pc:chgData name="Mike Works" userId="b81c1b58-431f-48cc-ae25-4815f9ea8e0f" providerId="ADAL" clId="{04FB12E1-F0B1-481A-876C-16D354A9632F}" dt="2023-04-10T20:12:02.705" v="14" actId="20577"/>
        <pc:sldMkLst>
          <pc:docMk/>
          <pc:sldMk cId="3743333232" sldId="256"/>
        </pc:sldMkLst>
        <pc:spChg chg="mod">
          <ac:chgData name="Mike Works" userId="b81c1b58-431f-48cc-ae25-4815f9ea8e0f" providerId="ADAL" clId="{04FB12E1-F0B1-481A-876C-16D354A9632F}" dt="2023-04-10T20:12:02.705" v="14" actId="20577"/>
          <ac:spMkLst>
            <pc:docMk/>
            <pc:sldMk cId="3743333232" sldId="256"/>
            <ac:spMk id="3" creationId="{7DDBB6DD-2CC5-42CC-9598-98CDCA705DA5}"/>
          </ac:spMkLst>
        </pc:spChg>
      </pc:sldChg>
      <pc:sldChg chg="modSp mod">
        <pc:chgData name="Mike Works" userId="b81c1b58-431f-48cc-ae25-4815f9ea8e0f" providerId="ADAL" clId="{04FB12E1-F0B1-481A-876C-16D354A9632F}" dt="2023-04-10T20:12:27.952" v="26" actId="20577"/>
        <pc:sldMkLst>
          <pc:docMk/>
          <pc:sldMk cId="4111374653" sldId="797"/>
        </pc:sldMkLst>
        <pc:spChg chg="mod">
          <ac:chgData name="Mike Works" userId="b81c1b58-431f-48cc-ae25-4815f9ea8e0f" providerId="ADAL" clId="{04FB12E1-F0B1-481A-876C-16D354A9632F}" dt="2023-04-10T20:12:27.952" v="26" actId="20577"/>
          <ac:spMkLst>
            <pc:docMk/>
            <pc:sldMk cId="4111374653" sldId="797"/>
            <ac:spMk id="2" creationId="{00000000-0000-0000-0000-000000000000}"/>
          </ac:spMkLst>
        </pc:spChg>
      </pc:sldChg>
      <pc:sldChg chg="addSp delSp modSp mod">
        <pc:chgData name="Mike Works" userId="b81c1b58-431f-48cc-ae25-4815f9ea8e0f" providerId="ADAL" clId="{04FB12E1-F0B1-481A-876C-16D354A9632F}" dt="2023-04-10T20:24:30.935" v="138" actId="1076"/>
        <pc:sldMkLst>
          <pc:docMk/>
          <pc:sldMk cId="3628157155" sldId="798"/>
        </pc:sldMkLst>
        <pc:spChg chg="mod">
          <ac:chgData name="Mike Works" userId="b81c1b58-431f-48cc-ae25-4815f9ea8e0f" providerId="ADAL" clId="{04FB12E1-F0B1-481A-876C-16D354A9632F}" dt="2023-04-10T20:14:28.840" v="117" actId="20577"/>
          <ac:spMkLst>
            <pc:docMk/>
            <pc:sldMk cId="3628157155" sldId="798"/>
            <ac:spMk id="2" creationId="{00000000-0000-0000-0000-000000000000}"/>
          </ac:spMkLst>
        </pc:spChg>
        <pc:spChg chg="add del mod">
          <ac:chgData name="Mike Works" userId="b81c1b58-431f-48cc-ae25-4815f9ea8e0f" providerId="ADAL" clId="{04FB12E1-F0B1-481A-876C-16D354A9632F}" dt="2023-04-10T20:16:46.670" v="119" actId="22"/>
          <ac:spMkLst>
            <pc:docMk/>
            <pc:sldMk cId="3628157155" sldId="798"/>
            <ac:spMk id="4" creationId="{5EB27FFE-0ED5-A0B8-DF10-95C620392627}"/>
          </ac:spMkLst>
        </pc:spChg>
        <pc:spChg chg="add mod">
          <ac:chgData name="Mike Works" userId="b81c1b58-431f-48cc-ae25-4815f9ea8e0f" providerId="ADAL" clId="{04FB12E1-F0B1-481A-876C-16D354A9632F}" dt="2023-04-10T20:18:16.741" v="123" actId="478"/>
          <ac:spMkLst>
            <pc:docMk/>
            <pc:sldMk cId="3628157155" sldId="798"/>
            <ac:spMk id="9" creationId="{246D17B7-850C-B0AD-E97D-0A7913D4EE60}"/>
          </ac:spMkLst>
        </pc:spChg>
        <pc:picChg chg="del">
          <ac:chgData name="Mike Works" userId="b81c1b58-431f-48cc-ae25-4815f9ea8e0f" providerId="ADAL" clId="{04FB12E1-F0B1-481A-876C-16D354A9632F}" dt="2023-04-10T20:14:31.654" v="118" actId="478"/>
          <ac:picMkLst>
            <pc:docMk/>
            <pc:sldMk cId="3628157155" sldId="798"/>
            <ac:picMk id="6" creationId="{AF1936FF-7D67-DB5C-62A2-5CDC46BAA59E}"/>
          </ac:picMkLst>
        </pc:picChg>
        <pc:picChg chg="add del mod ord">
          <ac:chgData name="Mike Works" userId="b81c1b58-431f-48cc-ae25-4815f9ea8e0f" providerId="ADAL" clId="{04FB12E1-F0B1-481A-876C-16D354A9632F}" dt="2023-04-10T20:18:16.741" v="123" actId="478"/>
          <ac:picMkLst>
            <pc:docMk/>
            <pc:sldMk cId="3628157155" sldId="798"/>
            <ac:picMk id="7" creationId="{DF4FC7AC-ACA7-8A36-8BDD-2C0BD56F9679}"/>
          </ac:picMkLst>
        </pc:picChg>
        <pc:picChg chg="add mod">
          <ac:chgData name="Mike Works" userId="b81c1b58-431f-48cc-ae25-4815f9ea8e0f" providerId="ADAL" clId="{04FB12E1-F0B1-481A-876C-16D354A9632F}" dt="2023-04-10T20:24:30.935" v="138" actId="1076"/>
          <ac:picMkLst>
            <pc:docMk/>
            <pc:sldMk cId="3628157155" sldId="798"/>
            <ac:picMk id="11" creationId="{9FBD5C4C-E976-6869-00F8-CAAFC4DAD542}"/>
          </ac:picMkLst>
        </pc:picChg>
      </pc:sldChg>
      <pc:sldChg chg="del">
        <pc:chgData name="Mike Works" userId="b81c1b58-431f-48cc-ae25-4815f9ea8e0f" providerId="ADAL" clId="{04FB12E1-F0B1-481A-876C-16D354A9632F}" dt="2023-04-10T20:57:52.938" v="490" actId="2696"/>
        <pc:sldMkLst>
          <pc:docMk/>
          <pc:sldMk cId="1020498631" sldId="799"/>
        </pc:sldMkLst>
      </pc:sldChg>
      <pc:sldChg chg="addSp delSp modSp mod ord">
        <pc:chgData name="Mike Works" userId="b81c1b58-431f-48cc-ae25-4815f9ea8e0f" providerId="ADAL" clId="{04FB12E1-F0B1-481A-876C-16D354A9632F}" dt="2023-04-10T21:03:45.341" v="492"/>
        <pc:sldMkLst>
          <pc:docMk/>
          <pc:sldMk cId="199513797" sldId="800"/>
        </pc:sldMkLst>
        <pc:spChg chg="mod">
          <ac:chgData name="Mike Works" userId="b81c1b58-431f-48cc-ae25-4815f9ea8e0f" providerId="ADAL" clId="{04FB12E1-F0B1-481A-876C-16D354A9632F}" dt="2023-04-10T20:25:00.855" v="221" actId="20577"/>
          <ac:spMkLst>
            <pc:docMk/>
            <pc:sldMk cId="199513797" sldId="800"/>
            <ac:spMk id="2" creationId="{C6735DD2-B1CD-8825-CF04-F08C6A808338}"/>
          </ac:spMkLst>
        </pc:spChg>
        <pc:spChg chg="add mod">
          <ac:chgData name="Mike Works" userId="b81c1b58-431f-48cc-ae25-4815f9ea8e0f" providerId="ADAL" clId="{04FB12E1-F0B1-481A-876C-16D354A9632F}" dt="2023-04-10T20:21:11.614" v="132" actId="478"/>
          <ac:spMkLst>
            <pc:docMk/>
            <pc:sldMk cId="199513797" sldId="800"/>
            <ac:spMk id="4" creationId="{AD161867-0CD7-2D26-F13B-9A6AF8B8D58E}"/>
          </ac:spMkLst>
        </pc:spChg>
        <pc:picChg chg="del">
          <ac:chgData name="Mike Works" userId="b81c1b58-431f-48cc-ae25-4815f9ea8e0f" providerId="ADAL" clId="{04FB12E1-F0B1-481A-876C-16D354A9632F}" dt="2023-04-10T20:21:11.614" v="132" actId="478"/>
          <ac:picMkLst>
            <pc:docMk/>
            <pc:sldMk cId="199513797" sldId="800"/>
            <ac:picMk id="5" creationId="{BB52915B-55EC-66F9-1798-F02806C74662}"/>
          </ac:picMkLst>
        </pc:picChg>
        <pc:picChg chg="add mod">
          <ac:chgData name="Mike Works" userId="b81c1b58-431f-48cc-ae25-4815f9ea8e0f" providerId="ADAL" clId="{04FB12E1-F0B1-481A-876C-16D354A9632F}" dt="2023-04-10T20:23:50.504" v="136" actId="1076"/>
          <ac:picMkLst>
            <pc:docMk/>
            <pc:sldMk cId="199513797" sldId="800"/>
            <ac:picMk id="7" creationId="{C676D4AF-C22F-2596-2370-87AD767AF453}"/>
          </ac:picMkLst>
        </pc:picChg>
      </pc:sldChg>
      <pc:sldChg chg="addSp delSp modSp add mod">
        <pc:chgData name="Mike Works" userId="b81c1b58-431f-48cc-ae25-4815f9ea8e0f" providerId="ADAL" clId="{04FB12E1-F0B1-481A-876C-16D354A9632F}" dt="2023-04-11T21:37:23.864" v="674" actId="20577"/>
        <pc:sldMkLst>
          <pc:docMk/>
          <pc:sldMk cId="3806327038" sldId="801"/>
        </pc:sldMkLst>
        <pc:spChg chg="mod">
          <ac:chgData name="Mike Works" userId="b81c1b58-431f-48cc-ae25-4815f9ea8e0f" providerId="ADAL" clId="{04FB12E1-F0B1-481A-876C-16D354A9632F}" dt="2023-04-11T21:37:23.864" v="674" actId="20577"/>
          <ac:spMkLst>
            <pc:docMk/>
            <pc:sldMk cId="3806327038" sldId="801"/>
            <ac:spMk id="2" creationId="{C6735DD2-B1CD-8825-CF04-F08C6A808338}"/>
          </ac:spMkLst>
        </pc:spChg>
        <pc:spChg chg="add mod">
          <ac:chgData name="Mike Works" userId="b81c1b58-431f-48cc-ae25-4815f9ea8e0f" providerId="ADAL" clId="{04FB12E1-F0B1-481A-876C-16D354A9632F}" dt="2023-04-11T21:35:01.574" v="579" actId="478"/>
          <ac:spMkLst>
            <pc:docMk/>
            <pc:sldMk cId="3806327038" sldId="801"/>
            <ac:spMk id="3" creationId="{6885FC7A-591B-7185-F09A-676461384381}"/>
          </ac:spMkLst>
        </pc:spChg>
        <pc:spChg chg="del">
          <ac:chgData name="Mike Works" userId="b81c1b58-431f-48cc-ae25-4815f9ea8e0f" providerId="ADAL" clId="{04FB12E1-F0B1-481A-876C-16D354A9632F}" dt="2023-04-10T20:31:16.031" v="307"/>
          <ac:spMkLst>
            <pc:docMk/>
            <pc:sldMk cId="3806327038" sldId="801"/>
            <ac:spMk id="4" creationId="{AD161867-0CD7-2D26-F13B-9A6AF8B8D58E}"/>
          </ac:spMkLst>
        </pc:spChg>
        <pc:picChg chg="add mod modCrop">
          <ac:chgData name="Mike Works" userId="b81c1b58-431f-48cc-ae25-4815f9ea8e0f" providerId="ADAL" clId="{04FB12E1-F0B1-481A-876C-16D354A9632F}" dt="2023-04-11T21:35:19.083" v="596" actId="1076"/>
          <ac:picMkLst>
            <pc:docMk/>
            <pc:sldMk cId="3806327038" sldId="801"/>
            <ac:picMk id="5" creationId="{16ABF021-A2FA-5074-7218-7E03C6CA691F}"/>
          </ac:picMkLst>
        </pc:picChg>
        <pc:picChg chg="del">
          <ac:chgData name="Mike Works" userId="b81c1b58-431f-48cc-ae25-4815f9ea8e0f" providerId="ADAL" clId="{04FB12E1-F0B1-481A-876C-16D354A9632F}" dt="2023-04-10T20:29:24.413" v="305" actId="478"/>
          <ac:picMkLst>
            <pc:docMk/>
            <pc:sldMk cId="3806327038" sldId="801"/>
            <ac:picMk id="7" creationId="{C676D4AF-C22F-2596-2370-87AD767AF453}"/>
          </ac:picMkLst>
        </pc:picChg>
        <pc:picChg chg="add del mod modCrop">
          <ac:chgData name="Mike Works" userId="b81c1b58-431f-48cc-ae25-4815f9ea8e0f" providerId="ADAL" clId="{04FB12E1-F0B1-481A-876C-16D354A9632F}" dt="2023-04-11T21:35:02.606" v="580" actId="478"/>
          <ac:picMkLst>
            <pc:docMk/>
            <pc:sldMk cId="3806327038" sldId="801"/>
            <ac:picMk id="8" creationId="{3B212D58-6C93-ED09-8827-A917ED41369E}"/>
          </ac:picMkLst>
        </pc:picChg>
        <pc:picChg chg="add del mod">
          <ac:chgData name="Mike Works" userId="b81c1b58-431f-48cc-ae25-4815f9ea8e0f" providerId="ADAL" clId="{04FB12E1-F0B1-481A-876C-16D354A9632F}" dt="2023-04-10T20:35:56.581" v="341" actId="478"/>
          <ac:picMkLst>
            <pc:docMk/>
            <pc:sldMk cId="3806327038" sldId="801"/>
            <ac:picMk id="1026" creationId="{1658D151-A540-D83C-0FE0-7E8B6DB06C2C}"/>
          </ac:picMkLst>
        </pc:picChg>
        <pc:picChg chg="add del mod">
          <ac:chgData name="Mike Works" userId="b81c1b58-431f-48cc-ae25-4815f9ea8e0f" providerId="ADAL" clId="{04FB12E1-F0B1-481A-876C-16D354A9632F}" dt="2023-04-11T21:35:01.574" v="579" actId="478"/>
          <ac:picMkLst>
            <pc:docMk/>
            <pc:sldMk cId="3806327038" sldId="801"/>
            <ac:picMk id="1028" creationId="{70EB768D-1433-8855-BEED-1AAA70DD9C07}"/>
          </ac:picMkLst>
        </pc:picChg>
      </pc:sldChg>
      <pc:sldChg chg="addSp delSp modSp add mod">
        <pc:chgData name="Mike Works" userId="b81c1b58-431f-48cc-ae25-4815f9ea8e0f" providerId="ADAL" clId="{04FB12E1-F0B1-481A-876C-16D354A9632F}" dt="2023-04-10T20:53:17.544" v="467" actId="1076"/>
        <pc:sldMkLst>
          <pc:docMk/>
          <pc:sldMk cId="482690843" sldId="802"/>
        </pc:sldMkLst>
        <pc:spChg chg="mod">
          <ac:chgData name="Mike Works" userId="b81c1b58-431f-48cc-ae25-4815f9ea8e0f" providerId="ADAL" clId="{04FB12E1-F0B1-481A-876C-16D354A9632F}" dt="2023-04-10T20:51:56.379" v="461" actId="20577"/>
          <ac:spMkLst>
            <pc:docMk/>
            <pc:sldMk cId="482690843" sldId="802"/>
            <ac:spMk id="2" creationId="{C6735DD2-B1CD-8825-CF04-F08C6A808338}"/>
          </ac:spMkLst>
        </pc:spChg>
        <pc:picChg chg="add mod">
          <ac:chgData name="Mike Works" userId="b81c1b58-431f-48cc-ae25-4815f9ea8e0f" providerId="ADAL" clId="{04FB12E1-F0B1-481A-876C-16D354A9632F}" dt="2023-04-10T20:53:17.544" v="467" actId="1076"/>
          <ac:picMkLst>
            <pc:docMk/>
            <pc:sldMk cId="482690843" sldId="802"/>
            <ac:picMk id="5" creationId="{04D6DFDD-C8C5-AE75-E652-E15970C6A4C6}"/>
          </ac:picMkLst>
        </pc:picChg>
        <pc:picChg chg="del">
          <ac:chgData name="Mike Works" userId="b81c1b58-431f-48cc-ae25-4815f9ea8e0f" providerId="ADAL" clId="{04FB12E1-F0B1-481A-876C-16D354A9632F}" dt="2023-04-10T20:51:58.938" v="462" actId="478"/>
          <ac:picMkLst>
            <pc:docMk/>
            <pc:sldMk cId="482690843" sldId="802"/>
            <ac:picMk id="7" creationId="{C676D4AF-C22F-2596-2370-87AD767AF453}"/>
          </ac:picMkLst>
        </pc:picChg>
      </pc:sldChg>
      <pc:sldChg chg="modSp add mod">
        <pc:chgData name="Mike Works" userId="b81c1b58-431f-48cc-ae25-4815f9ea8e0f" providerId="ADAL" clId="{04FB12E1-F0B1-481A-876C-16D354A9632F}" dt="2023-04-11T21:25:58.177" v="570" actId="1076"/>
        <pc:sldMkLst>
          <pc:docMk/>
          <pc:sldMk cId="2360478200" sldId="803"/>
        </pc:sldMkLst>
        <pc:spChg chg="mod">
          <ac:chgData name="Mike Works" userId="b81c1b58-431f-48cc-ae25-4815f9ea8e0f" providerId="ADAL" clId="{04FB12E1-F0B1-481A-876C-16D354A9632F}" dt="2023-04-10T20:55:25.517" v="477" actId="20577"/>
          <ac:spMkLst>
            <pc:docMk/>
            <pc:sldMk cId="2360478200" sldId="803"/>
            <ac:spMk id="2" creationId="{C6735DD2-B1CD-8825-CF04-F08C6A808338}"/>
          </ac:spMkLst>
        </pc:spChg>
        <pc:picChg chg="mod">
          <ac:chgData name="Mike Works" userId="b81c1b58-431f-48cc-ae25-4815f9ea8e0f" providerId="ADAL" clId="{04FB12E1-F0B1-481A-876C-16D354A9632F}" dt="2023-04-11T21:25:58.177" v="570" actId="1076"/>
          <ac:picMkLst>
            <pc:docMk/>
            <pc:sldMk cId="2360478200" sldId="803"/>
            <ac:picMk id="5" creationId="{04D6DFDD-C8C5-AE75-E652-E15970C6A4C6}"/>
          </ac:picMkLst>
        </pc:picChg>
      </pc:sldChg>
      <pc:sldChg chg="modSp add del mod">
        <pc:chgData name="Mike Works" userId="b81c1b58-431f-48cc-ae25-4815f9ea8e0f" providerId="ADAL" clId="{04FB12E1-F0B1-481A-876C-16D354A9632F}" dt="2023-04-11T18:31:14.261" v="565" actId="2696"/>
        <pc:sldMkLst>
          <pc:docMk/>
          <pc:sldMk cId="2489873846" sldId="804"/>
        </pc:sldMkLst>
        <pc:spChg chg="mod">
          <ac:chgData name="Mike Works" userId="b81c1b58-431f-48cc-ae25-4815f9ea8e0f" providerId="ADAL" clId="{04FB12E1-F0B1-481A-876C-16D354A9632F}" dt="2023-04-10T20:57:27.495" v="488" actId="20577"/>
          <ac:spMkLst>
            <pc:docMk/>
            <pc:sldMk cId="2489873846" sldId="804"/>
            <ac:spMk id="2" creationId="{C6735DD2-B1CD-8825-CF04-F08C6A808338}"/>
          </ac:spMkLst>
        </pc:spChg>
        <pc:picChg chg="mod">
          <ac:chgData name="Mike Works" userId="b81c1b58-431f-48cc-ae25-4815f9ea8e0f" providerId="ADAL" clId="{04FB12E1-F0B1-481A-876C-16D354A9632F}" dt="2023-04-10T20:57:36.860" v="489" actId="14826"/>
          <ac:picMkLst>
            <pc:docMk/>
            <pc:sldMk cId="2489873846" sldId="804"/>
            <ac:picMk id="5" creationId="{04D6DFDD-C8C5-AE75-E652-E15970C6A4C6}"/>
          </ac:picMkLst>
        </pc:picChg>
      </pc:sldChg>
      <pc:sldChg chg="modSp add mod ord">
        <pc:chgData name="Mike Works" userId="b81c1b58-431f-48cc-ae25-4815f9ea8e0f" providerId="ADAL" clId="{04FB12E1-F0B1-481A-876C-16D354A9632F}" dt="2023-04-11T21:21:37.954" v="567"/>
        <pc:sldMkLst>
          <pc:docMk/>
          <pc:sldMk cId="1932606137" sldId="805"/>
        </pc:sldMkLst>
        <pc:spChg chg="mod">
          <ac:chgData name="Mike Works" userId="b81c1b58-431f-48cc-ae25-4815f9ea8e0f" providerId="ADAL" clId="{04FB12E1-F0B1-481A-876C-16D354A9632F}" dt="2023-04-10T23:53:45.157" v="521" actId="20577"/>
          <ac:spMkLst>
            <pc:docMk/>
            <pc:sldMk cId="1932606137" sldId="805"/>
            <ac:spMk id="2" creationId="{C6735DD2-B1CD-8825-CF04-F08C6A808338}"/>
          </ac:spMkLst>
        </pc:spChg>
        <pc:picChg chg="mod">
          <ac:chgData name="Mike Works" userId="b81c1b58-431f-48cc-ae25-4815f9ea8e0f" providerId="ADAL" clId="{04FB12E1-F0B1-481A-876C-16D354A9632F}" dt="2023-04-10T23:53:27.174" v="494" actId="14826"/>
          <ac:picMkLst>
            <pc:docMk/>
            <pc:sldMk cId="1932606137" sldId="805"/>
            <ac:picMk id="5" creationId="{04D6DFDD-C8C5-AE75-E652-E15970C6A4C6}"/>
          </ac:picMkLst>
        </pc:picChg>
      </pc:sldChg>
      <pc:sldChg chg="modSp add mod ord">
        <pc:chgData name="Mike Works" userId="b81c1b58-431f-48cc-ae25-4815f9ea8e0f" providerId="ADAL" clId="{04FB12E1-F0B1-481A-876C-16D354A9632F}" dt="2023-04-11T21:21:39.642" v="569"/>
        <pc:sldMkLst>
          <pc:docMk/>
          <pc:sldMk cId="1513501937" sldId="806"/>
        </pc:sldMkLst>
        <pc:spChg chg="mod">
          <ac:chgData name="Mike Works" userId="b81c1b58-431f-48cc-ae25-4815f9ea8e0f" providerId="ADAL" clId="{04FB12E1-F0B1-481A-876C-16D354A9632F}" dt="2023-04-10T23:54:31.597" v="564" actId="20577"/>
          <ac:spMkLst>
            <pc:docMk/>
            <pc:sldMk cId="1513501937" sldId="806"/>
            <ac:spMk id="2" creationId="{C6735DD2-B1CD-8825-CF04-F08C6A808338}"/>
          </ac:spMkLst>
        </pc:spChg>
        <pc:picChg chg="mod">
          <ac:chgData name="Mike Works" userId="b81c1b58-431f-48cc-ae25-4815f9ea8e0f" providerId="ADAL" clId="{04FB12E1-F0B1-481A-876C-16D354A9632F}" dt="2023-04-10T23:54:03.219" v="523" actId="14826"/>
          <ac:picMkLst>
            <pc:docMk/>
            <pc:sldMk cId="1513501937" sldId="806"/>
            <ac:picMk id="5" creationId="{04D6DFDD-C8C5-AE75-E652-E15970C6A4C6}"/>
          </ac:picMkLst>
        </pc:picChg>
      </pc:sldChg>
      <pc:sldChg chg="delSp modSp add mod">
        <pc:chgData name="Mike Works" userId="b81c1b58-431f-48cc-ae25-4815f9ea8e0f" providerId="ADAL" clId="{04FB12E1-F0B1-481A-876C-16D354A9632F}" dt="2023-04-11T21:38:01.088" v="701" actId="20577"/>
        <pc:sldMkLst>
          <pc:docMk/>
          <pc:sldMk cId="1115164800" sldId="807"/>
        </pc:sldMkLst>
        <pc:spChg chg="mod">
          <ac:chgData name="Mike Works" userId="b81c1b58-431f-48cc-ae25-4815f9ea8e0f" providerId="ADAL" clId="{04FB12E1-F0B1-481A-876C-16D354A9632F}" dt="2023-04-11T21:38:01.088" v="701" actId="20577"/>
          <ac:spMkLst>
            <pc:docMk/>
            <pc:sldMk cId="1115164800" sldId="807"/>
            <ac:spMk id="2" creationId="{C6735DD2-B1CD-8825-CF04-F08C6A808338}"/>
          </ac:spMkLst>
        </pc:spChg>
        <pc:picChg chg="del">
          <ac:chgData name="Mike Works" userId="b81c1b58-431f-48cc-ae25-4815f9ea8e0f" providerId="ADAL" clId="{04FB12E1-F0B1-481A-876C-16D354A9632F}" dt="2023-04-11T21:35:32.529" v="605" actId="478"/>
          <ac:picMkLst>
            <pc:docMk/>
            <pc:sldMk cId="1115164800" sldId="807"/>
            <ac:picMk id="5" creationId="{16ABF021-A2FA-5074-7218-7E03C6CA691F}"/>
          </ac:picMkLst>
        </pc:picChg>
        <pc:picChg chg="mod">
          <ac:chgData name="Mike Works" userId="b81c1b58-431f-48cc-ae25-4815f9ea8e0f" providerId="ADAL" clId="{04FB12E1-F0B1-481A-876C-16D354A9632F}" dt="2023-04-11T21:36:43.608" v="620" actId="1076"/>
          <ac:picMkLst>
            <pc:docMk/>
            <pc:sldMk cId="1115164800" sldId="807"/>
            <ac:picMk id="8" creationId="{3B212D58-6C93-ED09-8827-A917ED41369E}"/>
          </ac:picMkLst>
        </pc:picChg>
        <pc:picChg chg="mod">
          <ac:chgData name="Mike Works" userId="b81c1b58-431f-48cc-ae25-4815f9ea8e0f" providerId="ADAL" clId="{04FB12E1-F0B1-481A-876C-16D354A9632F}" dt="2023-04-11T21:36:47.750" v="621" actId="1076"/>
          <ac:picMkLst>
            <pc:docMk/>
            <pc:sldMk cId="1115164800" sldId="807"/>
            <ac:picMk id="1028" creationId="{70EB768D-1433-8855-BEED-1AAA70DD9C07}"/>
          </ac:picMkLst>
        </pc:picChg>
      </pc:sldChg>
    </pc:docChg>
  </pc:docChgLst>
  <pc:docChgLst>
    <pc:chgData name="Mike Works" userId="b81c1b58-431f-48cc-ae25-4815f9ea8e0f" providerId="ADAL" clId="{CA541BD6-6A4B-46CD-8AA2-AEC54381A242}"/>
    <pc:docChg chg="undo custSel addSld delSld modSld sldOrd">
      <pc:chgData name="Mike Works" userId="b81c1b58-431f-48cc-ae25-4815f9ea8e0f" providerId="ADAL" clId="{CA541BD6-6A4B-46CD-8AA2-AEC54381A242}" dt="2023-02-14T22:26:41.336" v="316" actId="20577"/>
      <pc:docMkLst>
        <pc:docMk/>
      </pc:docMkLst>
      <pc:sldChg chg="modSp mod">
        <pc:chgData name="Mike Works" userId="b81c1b58-431f-48cc-ae25-4815f9ea8e0f" providerId="ADAL" clId="{CA541BD6-6A4B-46CD-8AA2-AEC54381A242}" dt="2023-02-14T19:25:14.087" v="16" actId="20577"/>
        <pc:sldMkLst>
          <pc:docMk/>
          <pc:sldMk cId="3743333232" sldId="256"/>
        </pc:sldMkLst>
        <pc:spChg chg="mod">
          <ac:chgData name="Mike Works" userId="b81c1b58-431f-48cc-ae25-4815f9ea8e0f" providerId="ADAL" clId="{CA541BD6-6A4B-46CD-8AA2-AEC54381A242}" dt="2023-02-14T19:25:14.087" v="16" actId="20577"/>
          <ac:spMkLst>
            <pc:docMk/>
            <pc:sldMk cId="3743333232" sldId="256"/>
            <ac:spMk id="3" creationId="{7DDBB6DD-2CC5-42CC-9598-98CDCA705DA5}"/>
          </ac:spMkLst>
        </pc:spChg>
      </pc:sldChg>
      <pc:sldChg chg="del">
        <pc:chgData name="Mike Works" userId="b81c1b58-431f-48cc-ae25-4815f9ea8e0f" providerId="ADAL" clId="{CA541BD6-6A4B-46CD-8AA2-AEC54381A242}" dt="2023-02-14T19:25:24.065" v="19" actId="47"/>
        <pc:sldMkLst>
          <pc:docMk/>
          <pc:sldMk cId="0" sldId="598"/>
        </pc:sldMkLst>
      </pc:sldChg>
      <pc:sldChg chg="del">
        <pc:chgData name="Mike Works" userId="b81c1b58-431f-48cc-ae25-4815f9ea8e0f" providerId="ADAL" clId="{CA541BD6-6A4B-46CD-8AA2-AEC54381A242}" dt="2023-02-14T19:25:25.129" v="20" actId="47"/>
        <pc:sldMkLst>
          <pc:docMk/>
          <pc:sldMk cId="876457289" sldId="712"/>
        </pc:sldMkLst>
      </pc:sldChg>
      <pc:sldChg chg="del">
        <pc:chgData name="Mike Works" userId="b81c1b58-431f-48cc-ae25-4815f9ea8e0f" providerId="ADAL" clId="{CA541BD6-6A4B-46CD-8AA2-AEC54381A242}" dt="2023-02-14T19:25:22.850" v="18" actId="47"/>
        <pc:sldMkLst>
          <pc:docMk/>
          <pc:sldMk cId="270844834" sldId="743"/>
        </pc:sldMkLst>
      </pc:sldChg>
      <pc:sldChg chg="del">
        <pc:chgData name="Mike Works" userId="b81c1b58-431f-48cc-ae25-4815f9ea8e0f" providerId="ADAL" clId="{CA541BD6-6A4B-46CD-8AA2-AEC54381A242}" dt="2023-02-14T19:25:21.643" v="17" actId="47"/>
        <pc:sldMkLst>
          <pc:docMk/>
          <pc:sldMk cId="3724014815" sldId="756"/>
        </pc:sldMkLst>
      </pc:sldChg>
      <pc:sldChg chg="del">
        <pc:chgData name="Mike Works" userId="b81c1b58-431f-48cc-ae25-4815f9ea8e0f" providerId="ADAL" clId="{CA541BD6-6A4B-46CD-8AA2-AEC54381A242}" dt="2023-02-14T19:25:31.530" v="21" actId="47"/>
        <pc:sldMkLst>
          <pc:docMk/>
          <pc:sldMk cId="2951649183" sldId="794"/>
        </pc:sldMkLst>
      </pc:sldChg>
      <pc:sldChg chg="modSp mod">
        <pc:chgData name="Mike Works" userId="b81c1b58-431f-48cc-ae25-4815f9ea8e0f" providerId="ADAL" clId="{CA541BD6-6A4B-46CD-8AA2-AEC54381A242}" dt="2023-02-14T22:26:41.336" v="316" actId="20577"/>
        <pc:sldMkLst>
          <pc:docMk/>
          <pc:sldMk cId="4111374653" sldId="797"/>
        </pc:sldMkLst>
        <pc:spChg chg="mod">
          <ac:chgData name="Mike Works" userId="b81c1b58-431f-48cc-ae25-4815f9ea8e0f" providerId="ADAL" clId="{CA541BD6-6A4B-46CD-8AA2-AEC54381A242}" dt="2023-02-14T22:26:41.336" v="316" actId="20577"/>
          <ac:spMkLst>
            <pc:docMk/>
            <pc:sldMk cId="4111374653" sldId="797"/>
            <ac:spMk id="2" creationId="{00000000-0000-0000-0000-000000000000}"/>
          </ac:spMkLst>
        </pc:spChg>
      </pc:sldChg>
      <pc:sldChg chg="addSp delSp modSp mod">
        <pc:chgData name="Mike Works" userId="b81c1b58-431f-48cc-ae25-4815f9ea8e0f" providerId="ADAL" clId="{CA541BD6-6A4B-46CD-8AA2-AEC54381A242}" dt="2023-02-14T19:39:56.081" v="147" actId="1076"/>
        <pc:sldMkLst>
          <pc:docMk/>
          <pc:sldMk cId="3628157155" sldId="798"/>
        </pc:sldMkLst>
        <pc:spChg chg="mod">
          <ac:chgData name="Mike Works" userId="b81c1b58-431f-48cc-ae25-4815f9ea8e0f" providerId="ADAL" clId="{CA541BD6-6A4B-46CD-8AA2-AEC54381A242}" dt="2023-02-14T19:39:35.635" v="144" actId="20577"/>
          <ac:spMkLst>
            <pc:docMk/>
            <pc:sldMk cId="3628157155" sldId="798"/>
            <ac:spMk id="2" creationId="{00000000-0000-0000-0000-000000000000}"/>
          </ac:spMkLst>
        </pc:spChg>
        <pc:spChg chg="add del mod">
          <ac:chgData name="Mike Works" userId="b81c1b58-431f-48cc-ae25-4815f9ea8e0f" providerId="ADAL" clId="{CA541BD6-6A4B-46CD-8AA2-AEC54381A242}" dt="2023-02-14T19:39:03.194" v="32" actId="931"/>
          <ac:spMkLst>
            <pc:docMk/>
            <pc:sldMk cId="3628157155" sldId="798"/>
            <ac:spMk id="4" creationId="{BEC798B2-B59C-3D08-B2BE-772B20E34051}"/>
          </ac:spMkLst>
        </pc:spChg>
        <pc:picChg chg="add mod">
          <ac:chgData name="Mike Works" userId="b81c1b58-431f-48cc-ae25-4815f9ea8e0f" providerId="ADAL" clId="{CA541BD6-6A4B-46CD-8AA2-AEC54381A242}" dt="2023-02-14T19:39:56.081" v="147" actId="1076"/>
          <ac:picMkLst>
            <pc:docMk/>
            <pc:sldMk cId="3628157155" sldId="798"/>
            <ac:picMk id="6" creationId="{AF1936FF-7D67-DB5C-62A2-5CDC46BAA59E}"/>
          </ac:picMkLst>
        </pc:picChg>
        <pc:picChg chg="del">
          <ac:chgData name="Mike Works" userId="b81c1b58-431f-48cc-ae25-4815f9ea8e0f" providerId="ADAL" clId="{CA541BD6-6A4B-46CD-8AA2-AEC54381A242}" dt="2023-02-14T19:38:26.470" v="31" actId="478"/>
          <ac:picMkLst>
            <pc:docMk/>
            <pc:sldMk cId="3628157155" sldId="798"/>
            <ac:picMk id="8" creationId="{BACECF8D-549B-4107-92FB-7D1975537A28}"/>
          </ac:picMkLst>
        </pc:picChg>
      </pc:sldChg>
      <pc:sldChg chg="addSp delSp modSp new mod">
        <pc:chgData name="Mike Works" userId="b81c1b58-431f-48cc-ae25-4815f9ea8e0f" providerId="ADAL" clId="{CA541BD6-6A4B-46CD-8AA2-AEC54381A242}" dt="2023-02-14T19:49:06.397" v="201" actId="1076"/>
        <pc:sldMkLst>
          <pc:docMk/>
          <pc:sldMk cId="1020498631" sldId="799"/>
        </pc:sldMkLst>
        <pc:spChg chg="mod">
          <ac:chgData name="Mike Works" userId="b81c1b58-431f-48cc-ae25-4815f9ea8e0f" providerId="ADAL" clId="{CA541BD6-6A4B-46CD-8AA2-AEC54381A242}" dt="2023-02-14T19:48:43.296" v="198" actId="20577"/>
          <ac:spMkLst>
            <pc:docMk/>
            <pc:sldMk cId="1020498631" sldId="799"/>
            <ac:spMk id="2" creationId="{65211EFD-9BA3-37EA-B597-6442BB29F881}"/>
          </ac:spMkLst>
        </pc:spChg>
        <pc:spChg chg="add del">
          <ac:chgData name="Mike Works" userId="b81c1b58-431f-48cc-ae25-4815f9ea8e0f" providerId="ADAL" clId="{CA541BD6-6A4B-46CD-8AA2-AEC54381A242}" dt="2023-02-14T19:48:21.919" v="154" actId="931"/>
          <ac:spMkLst>
            <pc:docMk/>
            <pc:sldMk cId="1020498631" sldId="799"/>
            <ac:spMk id="3" creationId="{4AF52853-21BD-3AED-4A4D-127428EBC8AB}"/>
          </ac:spMkLst>
        </pc:spChg>
        <pc:picChg chg="add del mod">
          <ac:chgData name="Mike Works" userId="b81c1b58-431f-48cc-ae25-4815f9ea8e0f" providerId="ADAL" clId="{CA541BD6-6A4B-46CD-8AA2-AEC54381A242}" dt="2023-02-14T19:48:15.116" v="153" actId="931"/>
          <ac:picMkLst>
            <pc:docMk/>
            <pc:sldMk cId="1020498631" sldId="799"/>
            <ac:picMk id="5" creationId="{7CE0449B-6674-192B-7AD5-F6B5FEA5EBF5}"/>
          </ac:picMkLst>
        </pc:picChg>
        <pc:picChg chg="add mod">
          <ac:chgData name="Mike Works" userId="b81c1b58-431f-48cc-ae25-4815f9ea8e0f" providerId="ADAL" clId="{CA541BD6-6A4B-46CD-8AA2-AEC54381A242}" dt="2023-02-14T19:49:06.397" v="201" actId="1076"/>
          <ac:picMkLst>
            <pc:docMk/>
            <pc:sldMk cId="1020498631" sldId="799"/>
            <ac:picMk id="7" creationId="{8EA93270-456C-4879-8A07-CDC9F9532A79}"/>
          </ac:picMkLst>
        </pc:picChg>
      </pc:sldChg>
      <pc:sldChg chg="addSp delSp modSp new mod ord">
        <pc:chgData name="Mike Works" userId="b81c1b58-431f-48cc-ae25-4815f9ea8e0f" providerId="ADAL" clId="{CA541BD6-6A4B-46CD-8AA2-AEC54381A242}" dt="2023-02-14T19:51:07.449" v="257"/>
        <pc:sldMkLst>
          <pc:docMk/>
          <pc:sldMk cId="199513797" sldId="800"/>
        </pc:sldMkLst>
        <pc:spChg chg="mod">
          <ac:chgData name="Mike Works" userId="b81c1b58-431f-48cc-ae25-4815f9ea8e0f" providerId="ADAL" clId="{CA541BD6-6A4B-46CD-8AA2-AEC54381A242}" dt="2023-02-14T19:50:14.963" v="252" actId="14100"/>
          <ac:spMkLst>
            <pc:docMk/>
            <pc:sldMk cId="199513797" sldId="800"/>
            <ac:spMk id="2" creationId="{C6735DD2-B1CD-8825-CF04-F08C6A808338}"/>
          </ac:spMkLst>
        </pc:spChg>
        <pc:spChg chg="del">
          <ac:chgData name="Mike Works" userId="b81c1b58-431f-48cc-ae25-4815f9ea8e0f" providerId="ADAL" clId="{CA541BD6-6A4B-46CD-8AA2-AEC54381A242}" dt="2023-02-14T19:49:30.967" v="203"/>
          <ac:spMkLst>
            <pc:docMk/>
            <pc:sldMk cId="199513797" sldId="800"/>
            <ac:spMk id="3" creationId="{8DACA386-2573-A64E-7DAF-6A5CE6A0BEFD}"/>
          </ac:spMkLst>
        </pc:spChg>
        <pc:picChg chg="add mod">
          <ac:chgData name="Mike Works" userId="b81c1b58-431f-48cc-ae25-4815f9ea8e0f" providerId="ADAL" clId="{CA541BD6-6A4B-46CD-8AA2-AEC54381A242}" dt="2023-02-14T19:50:56.412" v="255" actId="1076"/>
          <ac:picMkLst>
            <pc:docMk/>
            <pc:sldMk cId="199513797" sldId="800"/>
            <ac:picMk id="5" creationId="{BB52915B-55EC-66F9-1798-F02806C74662}"/>
          </ac:picMkLst>
        </pc:picChg>
      </pc:sldChg>
      <pc:sldChg chg="addSp delSp modSp new del mod">
        <pc:chgData name="Mike Works" userId="b81c1b58-431f-48cc-ae25-4815f9ea8e0f" providerId="ADAL" clId="{CA541BD6-6A4B-46CD-8AA2-AEC54381A242}" dt="2023-02-14T22:13:46.784" v="293" actId="2696"/>
        <pc:sldMkLst>
          <pc:docMk/>
          <pc:sldMk cId="2946119409" sldId="801"/>
        </pc:sldMkLst>
        <pc:spChg chg="mod">
          <ac:chgData name="Mike Works" userId="b81c1b58-431f-48cc-ae25-4815f9ea8e0f" providerId="ADAL" clId="{CA541BD6-6A4B-46CD-8AA2-AEC54381A242}" dt="2023-02-14T22:11:03.543" v="283" actId="20577"/>
          <ac:spMkLst>
            <pc:docMk/>
            <pc:sldMk cId="2946119409" sldId="801"/>
            <ac:spMk id="2" creationId="{43A21D40-E6F7-FBB8-F457-B4A3624B5E1D}"/>
          </ac:spMkLst>
        </pc:spChg>
        <pc:spChg chg="del">
          <ac:chgData name="Mike Works" userId="b81c1b58-431f-48cc-ae25-4815f9ea8e0f" providerId="ADAL" clId="{CA541BD6-6A4B-46CD-8AA2-AEC54381A242}" dt="2023-02-14T22:11:14.411" v="284" actId="931"/>
          <ac:spMkLst>
            <pc:docMk/>
            <pc:sldMk cId="2946119409" sldId="801"/>
            <ac:spMk id="3" creationId="{6F29A49F-CFE8-751E-EEE8-F73795F1EC5A}"/>
          </ac:spMkLst>
        </pc:spChg>
        <pc:picChg chg="add mod modCrop">
          <ac:chgData name="Mike Works" userId="b81c1b58-431f-48cc-ae25-4815f9ea8e0f" providerId="ADAL" clId="{CA541BD6-6A4B-46CD-8AA2-AEC54381A242}" dt="2023-02-14T22:13:34.433" v="292" actId="1076"/>
          <ac:picMkLst>
            <pc:docMk/>
            <pc:sldMk cId="2946119409" sldId="801"/>
            <ac:picMk id="5" creationId="{1693363A-B49D-ADF8-7471-9B11CF375AFC}"/>
          </ac:picMkLst>
        </pc:picChg>
      </pc:sldChg>
    </pc:docChg>
  </pc:docChgLst>
  <pc:docChgLst>
    <pc:chgData name="Mike Works" userId="b81c1b58-431f-48cc-ae25-4815f9ea8e0f" providerId="ADAL" clId="{3A89CDC3-DBDE-466E-A166-667B8E9738C3}"/>
    <pc:docChg chg="undo custSel addSld modSld">
      <pc:chgData name="Mike Works" userId="b81c1b58-431f-48cc-ae25-4815f9ea8e0f" providerId="ADAL" clId="{3A89CDC3-DBDE-466E-A166-667B8E9738C3}" dt="2022-10-10T22:32:46.762" v="179"/>
      <pc:docMkLst>
        <pc:docMk/>
      </pc:docMkLst>
      <pc:sldChg chg="modSp mod">
        <pc:chgData name="Mike Works" userId="b81c1b58-431f-48cc-ae25-4815f9ea8e0f" providerId="ADAL" clId="{3A89CDC3-DBDE-466E-A166-667B8E9738C3}" dt="2022-10-10T22:13:27.767" v="17" actId="20577"/>
        <pc:sldMkLst>
          <pc:docMk/>
          <pc:sldMk cId="3743333232" sldId="256"/>
        </pc:sldMkLst>
        <pc:spChg chg="mod">
          <ac:chgData name="Mike Works" userId="b81c1b58-431f-48cc-ae25-4815f9ea8e0f" providerId="ADAL" clId="{3A89CDC3-DBDE-466E-A166-667B8E9738C3}" dt="2022-10-10T22:13:27.767" v="17" actId="20577"/>
          <ac:spMkLst>
            <pc:docMk/>
            <pc:sldMk cId="3743333232" sldId="256"/>
            <ac:spMk id="3" creationId="{7DDBB6DD-2CC5-42CC-9598-98CDCA705DA5}"/>
          </ac:spMkLst>
        </pc:spChg>
      </pc:sldChg>
      <pc:sldChg chg="addSp delSp modSp mod">
        <pc:chgData name="Mike Works" userId="b81c1b58-431f-48cc-ae25-4815f9ea8e0f" providerId="ADAL" clId="{3A89CDC3-DBDE-466E-A166-667B8E9738C3}" dt="2022-10-10T22:17:21.620" v="55" actId="1076"/>
        <pc:sldMkLst>
          <pc:docMk/>
          <pc:sldMk cId="28000437" sldId="266"/>
        </pc:sldMkLst>
        <pc:spChg chg="mod">
          <ac:chgData name="Mike Works" userId="b81c1b58-431f-48cc-ae25-4815f9ea8e0f" providerId="ADAL" clId="{3A89CDC3-DBDE-466E-A166-667B8E9738C3}" dt="2022-10-10T22:16:19.201" v="48" actId="20577"/>
          <ac:spMkLst>
            <pc:docMk/>
            <pc:sldMk cId="28000437" sldId="266"/>
            <ac:spMk id="2" creationId="{089234F3-4C5B-4136-9184-0A363CE329D8}"/>
          </ac:spMkLst>
        </pc:spChg>
        <pc:spChg chg="add mod">
          <ac:chgData name="Mike Works" userId="b81c1b58-431f-48cc-ae25-4815f9ea8e0f" providerId="ADAL" clId="{3A89CDC3-DBDE-466E-A166-667B8E9738C3}" dt="2022-10-10T22:15:50.607" v="18" actId="478"/>
          <ac:spMkLst>
            <pc:docMk/>
            <pc:sldMk cId="28000437" sldId="266"/>
            <ac:spMk id="4" creationId="{1E29FF55-C0CF-4DBA-8682-8B989E962468}"/>
          </ac:spMkLst>
        </pc:spChg>
        <pc:picChg chg="del">
          <ac:chgData name="Mike Works" userId="b81c1b58-431f-48cc-ae25-4815f9ea8e0f" providerId="ADAL" clId="{3A89CDC3-DBDE-466E-A166-667B8E9738C3}" dt="2022-10-10T22:15:50.607" v="18" actId="478"/>
          <ac:picMkLst>
            <pc:docMk/>
            <pc:sldMk cId="28000437" sldId="266"/>
            <ac:picMk id="6" creationId="{A2B0A46C-CC44-43DD-8BE4-7E4C5ADE8CF2}"/>
          </ac:picMkLst>
        </pc:picChg>
        <pc:picChg chg="add mod">
          <ac:chgData name="Mike Works" userId="b81c1b58-431f-48cc-ae25-4815f9ea8e0f" providerId="ADAL" clId="{3A89CDC3-DBDE-466E-A166-667B8E9738C3}" dt="2022-10-10T22:17:21.620" v="55" actId="1076"/>
          <ac:picMkLst>
            <pc:docMk/>
            <pc:sldMk cId="28000437" sldId="266"/>
            <ac:picMk id="7" creationId="{935C0E4C-D705-4C79-BFF8-C294A68A896E}"/>
          </ac:picMkLst>
        </pc:picChg>
      </pc:sldChg>
      <pc:sldChg chg="addSp delSp modSp mod">
        <pc:chgData name="Mike Works" userId="b81c1b58-431f-48cc-ae25-4815f9ea8e0f" providerId="ADAL" clId="{3A89CDC3-DBDE-466E-A166-667B8E9738C3}" dt="2022-10-10T22:25:38.862" v="119"/>
        <pc:sldMkLst>
          <pc:docMk/>
          <pc:sldMk cId="2508367386" sldId="271"/>
        </pc:sldMkLst>
        <pc:spChg chg="mod">
          <ac:chgData name="Mike Works" userId="b81c1b58-431f-48cc-ae25-4815f9ea8e0f" providerId="ADAL" clId="{3A89CDC3-DBDE-466E-A166-667B8E9738C3}" dt="2022-10-10T22:24:38.093" v="110" actId="14100"/>
          <ac:spMkLst>
            <pc:docMk/>
            <pc:sldMk cId="2508367386" sldId="271"/>
            <ac:spMk id="2" creationId="{089234F3-4C5B-4136-9184-0A363CE329D8}"/>
          </ac:spMkLst>
        </pc:spChg>
        <pc:spChg chg="add mod">
          <ac:chgData name="Mike Works" userId="b81c1b58-431f-48cc-ae25-4815f9ea8e0f" providerId="ADAL" clId="{3A89CDC3-DBDE-466E-A166-667B8E9738C3}" dt="2022-10-10T22:24:45.703" v="115" actId="478"/>
          <ac:spMkLst>
            <pc:docMk/>
            <pc:sldMk cId="2508367386" sldId="271"/>
            <ac:spMk id="5" creationId="{21FE75F7-19E0-41C6-9400-7D8C4487740D}"/>
          </ac:spMkLst>
        </pc:spChg>
        <pc:spChg chg="del">
          <ac:chgData name="Mike Works" userId="b81c1b58-431f-48cc-ae25-4815f9ea8e0f" providerId="ADAL" clId="{3A89CDC3-DBDE-466E-A166-667B8E9738C3}" dt="2022-10-10T22:24:44.020" v="113" actId="478"/>
          <ac:spMkLst>
            <pc:docMk/>
            <pc:sldMk cId="2508367386" sldId="271"/>
            <ac:spMk id="9" creationId="{EEBE2BAF-C210-462F-94A8-25F0CF9A0812}"/>
          </ac:spMkLst>
        </pc:spChg>
        <pc:picChg chg="del">
          <ac:chgData name="Mike Works" userId="b81c1b58-431f-48cc-ae25-4815f9ea8e0f" providerId="ADAL" clId="{3A89CDC3-DBDE-466E-A166-667B8E9738C3}" dt="2022-10-10T22:24:40.336" v="111" actId="478"/>
          <ac:picMkLst>
            <pc:docMk/>
            <pc:sldMk cId="2508367386" sldId="271"/>
            <ac:picMk id="4" creationId="{78B6EC4F-24C2-46C9-A264-3A45D2CF0F3F}"/>
          </ac:picMkLst>
        </pc:picChg>
        <pc:picChg chg="del">
          <ac:chgData name="Mike Works" userId="b81c1b58-431f-48cc-ae25-4815f9ea8e0f" providerId="ADAL" clId="{3A89CDC3-DBDE-466E-A166-667B8E9738C3}" dt="2022-10-10T22:24:47.120" v="116" actId="478"/>
          <ac:picMkLst>
            <pc:docMk/>
            <pc:sldMk cId="2508367386" sldId="271"/>
            <ac:picMk id="6" creationId="{2A70B03E-C1DA-4FB1-A973-F1E09B07A476}"/>
          </ac:picMkLst>
        </pc:picChg>
        <pc:picChg chg="del">
          <ac:chgData name="Mike Works" userId="b81c1b58-431f-48cc-ae25-4815f9ea8e0f" providerId="ADAL" clId="{3A89CDC3-DBDE-466E-A166-667B8E9738C3}" dt="2022-10-10T22:24:45.703" v="115" actId="478"/>
          <ac:picMkLst>
            <pc:docMk/>
            <pc:sldMk cId="2508367386" sldId="271"/>
            <ac:picMk id="8" creationId="{3C75BC94-CBD8-420D-8919-0BD147FC50F6}"/>
          </ac:picMkLst>
        </pc:picChg>
        <pc:picChg chg="add mod">
          <ac:chgData name="Mike Works" userId="b81c1b58-431f-48cc-ae25-4815f9ea8e0f" providerId="ADAL" clId="{3A89CDC3-DBDE-466E-A166-667B8E9738C3}" dt="2022-10-10T22:25:38.862" v="119"/>
          <ac:picMkLst>
            <pc:docMk/>
            <pc:sldMk cId="2508367386" sldId="271"/>
            <ac:picMk id="14" creationId="{83B66490-CFD7-4BE7-82A8-974AB7CF2B81}"/>
          </ac:picMkLst>
        </pc:picChg>
        <pc:cxnChg chg="del">
          <ac:chgData name="Mike Works" userId="b81c1b58-431f-48cc-ae25-4815f9ea8e0f" providerId="ADAL" clId="{3A89CDC3-DBDE-466E-A166-667B8E9738C3}" dt="2022-10-10T22:24:42.387" v="112" actId="478"/>
          <ac:cxnSpMkLst>
            <pc:docMk/>
            <pc:sldMk cId="2508367386" sldId="271"/>
            <ac:cxnSpMk id="10" creationId="{4E8B6871-4B42-4A90-ACD3-61253AB2C5D4}"/>
          </ac:cxnSpMkLst>
        </pc:cxnChg>
        <pc:cxnChg chg="del">
          <ac:chgData name="Mike Works" userId="b81c1b58-431f-48cc-ae25-4815f9ea8e0f" providerId="ADAL" clId="{3A89CDC3-DBDE-466E-A166-667B8E9738C3}" dt="2022-10-10T22:24:44.937" v="114" actId="478"/>
          <ac:cxnSpMkLst>
            <pc:docMk/>
            <pc:sldMk cId="2508367386" sldId="271"/>
            <ac:cxnSpMk id="12" creationId="{96E45C4B-B1CB-4542-8228-C7759233B8FD}"/>
          </ac:cxnSpMkLst>
        </pc:cxnChg>
      </pc:sldChg>
      <pc:sldChg chg="addSp delSp modSp mod">
        <pc:chgData name="Mike Works" userId="b81c1b58-431f-48cc-ae25-4815f9ea8e0f" providerId="ADAL" clId="{3A89CDC3-DBDE-466E-A166-667B8E9738C3}" dt="2022-10-10T22:24:01.470" v="101" actId="20577"/>
        <pc:sldMkLst>
          <pc:docMk/>
          <pc:sldMk cId="2059632472" sldId="272"/>
        </pc:sldMkLst>
        <pc:spChg chg="mod">
          <ac:chgData name="Mike Works" userId="b81c1b58-431f-48cc-ae25-4815f9ea8e0f" providerId="ADAL" clId="{3A89CDC3-DBDE-466E-A166-667B8E9738C3}" dt="2022-10-10T22:24:01.470" v="101" actId="20577"/>
          <ac:spMkLst>
            <pc:docMk/>
            <pc:sldMk cId="2059632472" sldId="272"/>
            <ac:spMk id="2" creationId="{089234F3-4C5B-4136-9184-0A363CE329D8}"/>
          </ac:spMkLst>
        </pc:spChg>
        <pc:spChg chg="add mod">
          <ac:chgData name="Mike Works" userId="b81c1b58-431f-48cc-ae25-4815f9ea8e0f" providerId="ADAL" clId="{3A89CDC3-DBDE-466E-A166-667B8E9738C3}" dt="2022-10-10T22:21:53.586" v="82" actId="478"/>
          <ac:spMkLst>
            <pc:docMk/>
            <pc:sldMk cId="2059632472" sldId="272"/>
            <ac:spMk id="5" creationId="{5C1A9F7D-E534-42B7-9719-112C404F71A0}"/>
          </ac:spMkLst>
        </pc:spChg>
        <pc:spChg chg="del">
          <ac:chgData name="Mike Works" userId="b81c1b58-431f-48cc-ae25-4815f9ea8e0f" providerId="ADAL" clId="{3A89CDC3-DBDE-466E-A166-667B8E9738C3}" dt="2022-10-10T22:21:57.119" v="83" actId="478"/>
          <ac:spMkLst>
            <pc:docMk/>
            <pc:sldMk cId="2059632472" sldId="272"/>
            <ac:spMk id="8" creationId="{D83C93B7-E53B-4C3D-856C-38BC2D1488E0}"/>
          </ac:spMkLst>
        </pc:spChg>
        <pc:picChg chg="del">
          <ac:chgData name="Mike Works" userId="b81c1b58-431f-48cc-ae25-4815f9ea8e0f" providerId="ADAL" clId="{3A89CDC3-DBDE-466E-A166-667B8E9738C3}" dt="2022-10-10T22:21:53.586" v="82" actId="478"/>
          <ac:picMkLst>
            <pc:docMk/>
            <pc:sldMk cId="2059632472" sldId="272"/>
            <ac:picMk id="6" creationId="{1A784F8F-1BE8-4CB9-B20D-19646968A4EA}"/>
          </ac:picMkLst>
        </pc:picChg>
        <pc:picChg chg="add mod">
          <ac:chgData name="Mike Works" userId="b81c1b58-431f-48cc-ae25-4815f9ea8e0f" providerId="ADAL" clId="{3A89CDC3-DBDE-466E-A166-667B8E9738C3}" dt="2022-10-10T22:22:53.779" v="86"/>
          <ac:picMkLst>
            <pc:docMk/>
            <pc:sldMk cId="2059632472" sldId="272"/>
            <ac:picMk id="10" creationId="{D1A8D345-E5CB-41C6-9BD4-7A8BB172A177}"/>
          </ac:picMkLst>
        </pc:picChg>
      </pc:sldChg>
      <pc:sldChg chg="addSp delSp modSp mod">
        <pc:chgData name="Mike Works" userId="b81c1b58-431f-48cc-ae25-4815f9ea8e0f" providerId="ADAL" clId="{3A89CDC3-DBDE-466E-A166-667B8E9738C3}" dt="2022-10-10T22:28:29.324" v="136"/>
        <pc:sldMkLst>
          <pc:docMk/>
          <pc:sldMk cId="1212297145" sldId="273"/>
        </pc:sldMkLst>
        <pc:spChg chg="mod">
          <ac:chgData name="Mike Works" userId="b81c1b58-431f-48cc-ae25-4815f9ea8e0f" providerId="ADAL" clId="{3A89CDC3-DBDE-466E-A166-667B8E9738C3}" dt="2022-10-10T22:27:03.893" v="131" actId="14100"/>
          <ac:spMkLst>
            <pc:docMk/>
            <pc:sldMk cId="1212297145" sldId="273"/>
            <ac:spMk id="2" creationId="{089234F3-4C5B-4136-9184-0A363CE329D8}"/>
          </ac:spMkLst>
        </pc:spChg>
        <pc:spChg chg="add mod">
          <ac:chgData name="Mike Works" userId="b81c1b58-431f-48cc-ae25-4815f9ea8e0f" providerId="ADAL" clId="{3A89CDC3-DBDE-466E-A166-667B8E9738C3}" dt="2022-10-10T22:26:25.221" v="123" actId="478"/>
          <ac:spMkLst>
            <pc:docMk/>
            <pc:sldMk cId="1212297145" sldId="273"/>
            <ac:spMk id="5" creationId="{314E3672-92B9-4ED3-B7B6-7BA95C62385E}"/>
          </ac:spMkLst>
        </pc:spChg>
        <pc:spChg chg="del">
          <ac:chgData name="Mike Works" userId="b81c1b58-431f-48cc-ae25-4815f9ea8e0f" providerId="ADAL" clId="{3A89CDC3-DBDE-466E-A166-667B8E9738C3}" dt="2022-10-10T22:26:23.654" v="121" actId="478"/>
          <ac:spMkLst>
            <pc:docMk/>
            <pc:sldMk cId="1212297145" sldId="273"/>
            <ac:spMk id="7" creationId="{0E099BCD-5793-4BD3-A0A8-664A89489A1C}"/>
          </ac:spMkLst>
        </pc:spChg>
        <pc:picChg chg="del">
          <ac:chgData name="Mike Works" userId="b81c1b58-431f-48cc-ae25-4815f9ea8e0f" providerId="ADAL" clId="{3A89CDC3-DBDE-466E-A166-667B8E9738C3}" dt="2022-10-10T22:26:24.437" v="122" actId="478"/>
          <ac:picMkLst>
            <pc:docMk/>
            <pc:sldMk cId="1212297145" sldId="273"/>
            <ac:picMk id="4" creationId="{7E7A6ABE-05C1-41BB-AE7E-AF0F54B3EC53}"/>
          </ac:picMkLst>
        </pc:picChg>
        <pc:picChg chg="del">
          <ac:chgData name="Mike Works" userId="b81c1b58-431f-48cc-ae25-4815f9ea8e0f" providerId="ADAL" clId="{3A89CDC3-DBDE-466E-A166-667B8E9738C3}" dt="2022-10-10T22:26:25.221" v="123" actId="478"/>
          <ac:picMkLst>
            <pc:docMk/>
            <pc:sldMk cId="1212297145" sldId="273"/>
            <ac:picMk id="6" creationId="{D07B6CDB-83AC-4D93-94DB-4B4EF96FBDCD}"/>
          </ac:picMkLst>
        </pc:picChg>
        <pc:picChg chg="add mod">
          <ac:chgData name="Mike Works" userId="b81c1b58-431f-48cc-ae25-4815f9ea8e0f" providerId="ADAL" clId="{3A89CDC3-DBDE-466E-A166-667B8E9738C3}" dt="2022-10-10T22:28:29.324" v="136"/>
          <ac:picMkLst>
            <pc:docMk/>
            <pc:sldMk cId="1212297145" sldId="273"/>
            <ac:picMk id="12" creationId="{4C55ACE0-148E-4AE4-99F7-E3F9C2E74227}"/>
          </ac:picMkLst>
        </pc:picChg>
        <pc:cxnChg chg="del">
          <ac:chgData name="Mike Works" userId="b81c1b58-431f-48cc-ae25-4815f9ea8e0f" providerId="ADAL" clId="{3A89CDC3-DBDE-466E-A166-667B8E9738C3}" dt="2022-10-10T22:26:22.310" v="120" actId="478"/>
          <ac:cxnSpMkLst>
            <pc:docMk/>
            <pc:sldMk cId="1212297145" sldId="273"/>
            <ac:cxnSpMk id="8" creationId="{0B56BD57-700E-41C6-A098-AA8BB52D67AE}"/>
          </ac:cxnSpMkLst>
        </pc:cxnChg>
      </pc:sldChg>
      <pc:sldChg chg="addSp delSp modSp mod">
        <pc:chgData name="Mike Works" userId="b81c1b58-431f-48cc-ae25-4815f9ea8e0f" providerId="ADAL" clId="{3A89CDC3-DBDE-466E-A166-667B8E9738C3}" dt="2022-10-10T22:19:41.480" v="64"/>
        <pc:sldMkLst>
          <pc:docMk/>
          <pc:sldMk cId="3206119796" sldId="274"/>
        </pc:sldMkLst>
        <pc:spChg chg="mod">
          <ac:chgData name="Mike Works" userId="b81c1b58-431f-48cc-ae25-4815f9ea8e0f" providerId="ADAL" clId="{3A89CDC3-DBDE-466E-A166-667B8E9738C3}" dt="2022-10-10T22:18:13.169" v="61"/>
          <ac:spMkLst>
            <pc:docMk/>
            <pc:sldMk cId="3206119796" sldId="274"/>
            <ac:spMk id="2" creationId="{089234F3-4C5B-4136-9184-0A363CE329D8}"/>
          </ac:spMkLst>
        </pc:spChg>
        <pc:spChg chg="add del mod">
          <ac:chgData name="Mike Works" userId="b81c1b58-431f-48cc-ae25-4815f9ea8e0f" providerId="ADAL" clId="{3A89CDC3-DBDE-466E-A166-667B8E9738C3}" dt="2022-10-10T22:17:46.990" v="59" actId="478"/>
          <ac:spMkLst>
            <pc:docMk/>
            <pc:sldMk cId="3206119796" sldId="274"/>
            <ac:spMk id="4" creationId="{5EF8E3BD-8ACE-4D97-9FDA-F3C5B2FE0F7E}"/>
          </ac:spMkLst>
        </pc:spChg>
        <pc:spChg chg="del">
          <ac:chgData name="Mike Works" userId="b81c1b58-431f-48cc-ae25-4815f9ea8e0f" providerId="ADAL" clId="{3A89CDC3-DBDE-466E-A166-667B8E9738C3}" dt="2022-10-10T22:17:42.457" v="57" actId="478"/>
          <ac:spMkLst>
            <pc:docMk/>
            <pc:sldMk cId="3206119796" sldId="274"/>
            <ac:spMk id="8" creationId="{6EE95057-3EBE-4DED-9AED-C9695BC2665F}"/>
          </ac:spMkLst>
        </pc:spChg>
        <pc:spChg chg="del">
          <ac:chgData name="Mike Works" userId="b81c1b58-431f-48cc-ae25-4815f9ea8e0f" providerId="ADAL" clId="{3A89CDC3-DBDE-466E-A166-667B8E9738C3}" dt="2022-10-10T22:17:45.864" v="58" actId="478"/>
          <ac:spMkLst>
            <pc:docMk/>
            <pc:sldMk cId="3206119796" sldId="274"/>
            <ac:spMk id="9" creationId="{A3D99BD4-C80F-4F69-914E-595487D6C628}"/>
          </ac:spMkLst>
        </pc:spChg>
        <pc:picChg chg="add mod">
          <ac:chgData name="Mike Works" userId="b81c1b58-431f-48cc-ae25-4815f9ea8e0f" providerId="ADAL" clId="{3A89CDC3-DBDE-466E-A166-667B8E9738C3}" dt="2022-10-10T22:19:41.480" v="64"/>
          <ac:picMkLst>
            <pc:docMk/>
            <pc:sldMk cId="3206119796" sldId="274"/>
            <ac:picMk id="6" creationId="{BAB85D94-B40F-4C55-BAB4-1DDDFC43FDD6}"/>
          </ac:picMkLst>
        </pc:picChg>
        <pc:picChg chg="del">
          <ac:chgData name="Mike Works" userId="b81c1b58-431f-48cc-ae25-4815f9ea8e0f" providerId="ADAL" clId="{3A89CDC3-DBDE-466E-A166-667B8E9738C3}" dt="2022-10-10T22:17:40.468" v="56" actId="478"/>
          <ac:picMkLst>
            <pc:docMk/>
            <pc:sldMk cId="3206119796" sldId="274"/>
            <ac:picMk id="7" creationId="{B8232017-4EA5-4183-A437-668171AEC574}"/>
          </ac:picMkLst>
        </pc:picChg>
        <pc:cxnChg chg="del">
          <ac:chgData name="Mike Works" userId="b81c1b58-431f-48cc-ae25-4815f9ea8e0f" providerId="ADAL" clId="{3A89CDC3-DBDE-466E-A166-667B8E9738C3}" dt="2022-10-10T22:17:48.335" v="60" actId="478"/>
          <ac:cxnSpMkLst>
            <pc:docMk/>
            <pc:sldMk cId="3206119796" sldId="274"/>
            <ac:cxnSpMk id="11" creationId="{58CC64BF-7A43-4BF4-8FBD-5C09DB4EB84D}"/>
          </ac:cxnSpMkLst>
        </pc:cxnChg>
      </pc:sldChg>
      <pc:sldChg chg="addSp delSp modSp mod">
        <pc:chgData name="Mike Works" userId="b81c1b58-431f-48cc-ae25-4815f9ea8e0f" providerId="ADAL" clId="{3A89CDC3-DBDE-466E-A166-667B8E9738C3}" dt="2022-10-10T22:30:26.293" v="150"/>
        <pc:sldMkLst>
          <pc:docMk/>
          <pc:sldMk cId="1411821124" sldId="275"/>
        </pc:sldMkLst>
        <pc:spChg chg="mod">
          <ac:chgData name="Mike Works" userId="b81c1b58-431f-48cc-ae25-4815f9ea8e0f" providerId="ADAL" clId="{3A89CDC3-DBDE-466E-A166-667B8E9738C3}" dt="2022-10-10T22:29:26.856" v="145" actId="14100"/>
          <ac:spMkLst>
            <pc:docMk/>
            <pc:sldMk cId="1411821124" sldId="275"/>
            <ac:spMk id="2" creationId="{54C304D5-E33A-453B-A45D-77865C827BD7}"/>
          </ac:spMkLst>
        </pc:spChg>
        <pc:spChg chg="add mod">
          <ac:chgData name="Mike Works" userId="b81c1b58-431f-48cc-ae25-4815f9ea8e0f" providerId="ADAL" clId="{3A89CDC3-DBDE-466E-A166-667B8E9738C3}" dt="2022-10-10T22:29:28.905" v="146" actId="478"/>
          <ac:spMkLst>
            <pc:docMk/>
            <pc:sldMk cId="1411821124" sldId="275"/>
            <ac:spMk id="4" creationId="{2AFCADB3-B622-4EEC-8B82-2349944089FF}"/>
          </ac:spMkLst>
        </pc:spChg>
        <pc:picChg chg="del">
          <ac:chgData name="Mike Works" userId="b81c1b58-431f-48cc-ae25-4815f9ea8e0f" providerId="ADAL" clId="{3A89CDC3-DBDE-466E-A166-667B8E9738C3}" dt="2022-10-10T22:29:28.905" v="146" actId="478"/>
          <ac:picMkLst>
            <pc:docMk/>
            <pc:sldMk cId="1411821124" sldId="275"/>
            <ac:picMk id="5" creationId="{D85DB0CB-9CAD-43D2-9CAD-989379D3C4F7}"/>
          </ac:picMkLst>
        </pc:picChg>
        <pc:picChg chg="add mod">
          <ac:chgData name="Mike Works" userId="b81c1b58-431f-48cc-ae25-4815f9ea8e0f" providerId="ADAL" clId="{3A89CDC3-DBDE-466E-A166-667B8E9738C3}" dt="2022-10-10T22:30:26.293" v="150"/>
          <ac:picMkLst>
            <pc:docMk/>
            <pc:sldMk cId="1411821124" sldId="275"/>
            <ac:picMk id="7" creationId="{F4C7F1F7-BE97-410B-BD34-3518AE5475E7}"/>
          </ac:picMkLst>
        </pc:picChg>
      </pc:sldChg>
      <pc:sldChg chg="addSp delSp modSp add mod">
        <pc:chgData name="Mike Works" userId="b81c1b58-431f-48cc-ae25-4815f9ea8e0f" providerId="ADAL" clId="{3A89CDC3-DBDE-466E-A166-667B8E9738C3}" dt="2022-10-10T22:32:46.762" v="179"/>
        <pc:sldMkLst>
          <pc:docMk/>
          <pc:sldMk cId="2780214894" sldId="276"/>
        </pc:sldMkLst>
        <pc:spChg chg="mod">
          <ac:chgData name="Mike Works" userId="b81c1b58-431f-48cc-ae25-4815f9ea8e0f" providerId="ADAL" clId="{3A89CDC3-DBDE-466E-A166-667B8E9738C3}" dt="2022-10-10T22:31:54.372" v="175" actId="20577"/>
          <ac:spMkLst>
            <pc:docMk/>
            <pc:sldMk cId="2780214894" sldId="276"/>
            <ac:spMk id="2" creationId="{54C304D5-E33A-453B-A45D-77865C827BD7}"/>
          </ac:spMkLst>
        </pc:spChg>
        <pc:picChg chg="add mod">
          <ac:chgData name="Mike Works" userId="b81c1b58-431f-48cc-ae25-4815f9ea8e0f" providerId="ADAL" clId="{3A89CDC3-DBDE-466E-A166-667B8E9738C3}" dt="2022-10-10T22:32:46.762" v="179"/>
          <ac:picMkLst>
            <pc:docMk/>
            <pc:sldMk cId="2780214894" sldId="276"/>
            <ac:picMk id="5" creationId="{6B2B6031-A6AA-4E39-8F77-50F59A328362}"/>
          </ac:picMkLst>
        </pc:picChg>
        <pc:picChg chg="del">
          <ac:chgData name="Mike Works" userId="b81c1b58-431f-48cc-ae25-4815f9ea8e0f" providerId="ADAL" clId="{3A89CDC3-DBDE-466E-A166-667B8E9738C3}" dt="2022-10-10T22:31:30.272" v="160" actId="478"/>
          <ac:picMkLst>
            <pc:docMk/>
            <pc:sldMk cId="2780214894" sldId="276"/>
            <ac:picMk id="7" creationId="{F4C7F1F7-BE97-410B-BD34-3518AE5475E7}"/>
          </ac:picMkLst>
        </pc:picChg>
      </pc:sldChg>
    </pc:docChg>
  </pc:docChgLst>
  <pc:docChgLst>
    <pc:chgData name="Mike Works" userId="b81c1b58-431f-48cc-ae25-4815f9ea8e0f" providerId="ADAL" clId="{103CBA56-60DE-4131-B7CF-9A9ED5FD1FA2}"/>
    <pc:docChg chg="undo redo custSel delSld modSld">
      <pc:chgData name="Mike Works" userId="b81c1b58-431f-48cc-ae25-4815f9ea8e0f" providerId="ADAL" clId="{103CBA56-60DE-4131-B7CF-9A9ED5FD1FA2}" dt="2022-11-07T23:13:02.812" v="208"/>
      <pc:docMkLst>
        <pc:docMk/>
      </pc:docMkLst>
      <pc:sldChg chg="modSp mod">
        <pc:chgData name="Mike Works" userId="b81c1b58-431f-48cc-ae25-4815f9ea8e0f" providerId="ADAL" clId="{103CBA56-60DE-4131-B7CF-9A9ED5FD1FA2}" dt="2022-11-07T23:13:02.812" v="208"/>
        <pc:sldMkLst>
          <pc:docMk/>
          <pc:sldMk cId="3743333232" sldId="256"/>
        </pc:sldMkLst>
        <pc:spChg chg="mod">
          <ac:chgData name="Mike Works" userId="b81c1b58-431f-48cc-ae25-4815f9ea8e0f" providerId="ADAL" clId="{103CBA56-60DE-4131-B7CF-9A9ED5FD1FA2}" dt="2022-11-07T23:13:02.812" v="208"/>
          <ac:spMkLst>
            <pc:docMk/>
            <pc:sldMk cId="3743333232" sldId="256"/>
            <ac:spMk id="2" creationId="{87CCAB52-EDB5-46AF-BD14-CAB024A2CA72}"/>
          </ac:spMkLst>
        </pc:spChg>
        <pc:spChg chg="mod">
          <ac:chgData name="Mike Works" userId="b81c1b58-431f-48cc-ae25-4815f9ea8e0f" providerId="ADAL" clId="{103CBA56-60DE-4131-B7CF-9A9ED5FD1FA2}" dt="2022-11-07T23:13:02.812" v="208"/>
          <ac:spMkLst>
            <pc:docMk/>
            <pc:sldMk cId="3743333232" sldId="256"/>
            <ac:spMk id="3" creationId="{7DDBB6DD-2CC5-42CC-9598-98CDCA705DA5}"/>
          </ac:spMkLst>
        </pc:spChg>
      </pc:sldChg>
      <pc:sldChg chg="addSp delSp modSp mod">
        <pc:chgData name="Mike Works" userId="b81c1b58-431f-48cc-ae25-4815f9ea8e0f" providerId="ADAL" clId="{103CBA56-60DE-4131-B7CF-9A9ED5FD1FA2}" dt="2022-11-07T23:13:02.812" v="208"/>
        <pc:sldMkLst>
          <pc:docMk/>
          <pc:sldMk cId="28000437" sldId="266"/>
        </pc:sldMkLst>
        <pc:spChg chg="mod">
          <ac:chgData name="Mike Works" userId="b81c1b58-431f-48cc-ae25-4815f9ea8e0f" providerId="ADAL" clId="{103CBA56-60DE-4131-B7CF-9A9ED5FD1FA2}" dt="2022-11-07T23:13:02.812" v="208"/>
          <ac:spMkLst>
            <pc:docMk/>
            <pc:sldMk cId="28000437" sldId="266"/>
            <ac:spMk id="2" creationId="{089234F3-4C5B-4136-9184-0A363CE329D8}"/>
          </ac:spMkLst>
        </pc:spChg>
        <pc:spChg chg="del">
          <ac:chgData name="Mike Works" userId="b81c1b58-431f-48cc-ae25-4815f9ea8e0f" providerId="ADAL" clId="{103CBA56-60DE-4131-B7CF-9A9ED5FD1FA2}" dt="2022-11-07T22:51:29.907" v="64" actId="931"/>
          <ac:spMkLst>
            <pc:docMk/>
            <pc:sldMk cId="28000437" sldId="266"/>
            <ac:spMk id="4" creationId="{1E29FF55-C0CF-4DBA-8682-8B989E962468}"/>
          </ac:spMkLst>
        </pc:spChg>
        <pc:picChg chg="add mod">
          <ac:chgData name="Mike Works" userId="b81c1b58-431f-48cc-ae25-4815f9ea8e0f" providerId="ADAL" clId="{103CBA56-60DE-4131-B7CF-9A9ED5FD1FA2}" dt="2022-11-07T22:51:50.285" v="69" actId="1076"/>
          <ac:picMkLst>
            <pc:docMk/>
            <pc:sldMk cId="28000437" sldId="266"/>
            <ac:picMk id="5" creationId="{444696A4-41DD-455C-A934-FAE0EBDD82C6}"/>
          </ac:picMkLst>
        </pc:picChg>
        <pc:picChg chg="del">
          <ac:chgData name="Mike Works" userId="b81c1b58-431f-48cc-ae25-4815f9ea8e0f" providerId="ADAL" clId="{103CBA56-60DE-4131-B7CF-9A9ED5FD1FA2}" dt="2022-11-07T22:51:05.884" v="63" actId="478"/>
          <ac:picMkLst>
            <pc:docMk/>
            <pc:sldMk cId="28000437" sldId="266"/>
            <ac:picMk id="7" creationId="{935C0E4C-D705-4C79-BFF8-C294A68A896E}"/>
          </ac:picMkLst>
        </pc:picChg>
      </pc:sldChg>
      <pc:sldChg chg="addSp delSp modSp mod">
        <pc:chgData name="Mike Works" userId="b81c1b58-431f-48cc-ae25-4815f9ea8e0f" providerId="ADAL" clId="{103CBA56-60DE-4131-B7CF-9A9ED5FD1FA2}" dt="2022-11-07T23:13:02.812" v="208"/>
        <pc:sldMkLst>
          <pc:docMk/>
          <pc:sldMk cId="2508367386" sldId="271"/>
        </pc:sldMkLst>
        <pc:spChg chg="mod">
          <ac:chgData name="Mike Works" userId="b81c1b58-431f-48cc-ae25-4815f9ea8e0f" providerId="ADAL" clId="{103CBA56-60DE-4131-B7CF-9A9ED5FD1FA2}" dt="2022-11-07T23:08:05.042" v="200" actId="20577"/>
          <ac:spMkLst>
            <pc:docMk/>
            <pc:sldMk cId="2508367386" sldId="271"/>
            <ac:spMk id="2" creationId="{089234F3-4C5B-4136-9184-0A363CE329D8}"/>
          </ac:spMkLst>
        </pc:spChg>
        <pc:spChg chg="mod">
          <ac:chgData name="Mike Works" userId="b81c1b58-431f-48cc-ae25-4815f9ea8e0f" providerId="ADAL" clId="{103CBA56-60DE-4131-B7CF-9A9ED5FD1FA2}" dt="2022-11-07T23:13:02.812" v="208"/>
          <ac:spMkLst>
            <pc:docMk/>
            <pc:sldMk cId="2508367386" sldId="271"/>
            <ac:spMk id="5" creationId="{21FE75F7-19E0-41C6-9400-7D8C4487740D}"/>
          </ac:spMkLst>
        </pc:spChg>
        <pc:picChg chg="add mod">
          <ac:chgData name="Mike Works" userId="b81c1b58-431f-48cc-ae25-4815f9ea8e0f" providerId="ADAL" clId="{103CBA56-60DE-4131-B7CF-9A9ED5FD1FA2}" dt="2022-11-07T23:00:33.704" v="176"/>
          <ac:picMkLst>
            <pc:docMk/>
            <pc:sldMk cId="2508367386" sldId="271"/>
            <ac:picMk id="4" creationId="{65D0AE76-86D5-4A08-B5D7-601E8E929102}"/>
          </ac:picMkLst>
        </pc:picChg>
        <pc:picChg chg="del">
          <ac:chgData name="Mike Works" userId="b81c1b58-431f-48cc-ae25-4815f9ea8e0f" providerId="ADAL" clId="{103CBA56-60DE-4131-B7CF-9A9ED5FD1FA2}" dt="2022-11-07T22:59:50.742" v="173" actId="478"/>
          <ac:picMkLst>
            <pc:docMk/>
            <pc:sldMk cId="2508367386" sldId="271"/>
            <ac:picMk id="14" creationId="{83B66490-CFD7-4BE7-82A8-974AB7CF2B81}"/>
          </ac:picMkLst>
        </pc:picChg>
      </pc:sldChg>
      <pc:sldChg chg="addSp delSp modSp mod">
        <pc:chgData name="Mike Works" userId="b81c1b58-431f-48cc-ae25-4815f9ea8e0f" providerId="ADAL" clId="{103CBA56-60DE-4131-B7CF-9A9ED5FD1FA2}" dt="2022-11-07T23:13:02.812" v="208"/>
        <pc:sldMkLst>
          <pc:docMk/>
          <pc:sldMk cId="2059632472" sldId="272"/>
        </pc:sldMkLst>
        <pc:spChg chg="mod">
          <ac:chgData name="Mike Works" userId="b81c1b58-431f-48cc-ae25-4815f9ea8e0f" providerId="ADAL" clId="{103CBA56-60DE-4131-B7CF-9A9ED5FD1FA2}" dt="2022-11-07T23:08:12.408" v="205" actId="20577"/>
          <ac:spMkLst>
            <pc:docMk/>
            <pc:sldMk cId="2059632472" sldId="272"/>
            <ac:spMk id="2" creationId="{089234F3-4C5B-4136-9184-0A363CE329D8}"/>
          </ac:spMkLst>
        </pc:spChg>
        <pc:spChg chg="mod">
          <ac:chgData name="Mike Works" userId="b81c1b58-431f-48cc-ae25-4815f9ea8e0f" providerId="ADAL" clId="{103CBA56-60DE-4131-B7CF-9A9ED5FD1FA2}" dt="2022-11-07T23:13:02.812" v="208"/>
          <ac:spMkLst>
            <pc:docMk/>
            <pc:sldMk cId="2059632472" sldId="272"/>
            <ac:spMk id="5" creationId="{5C1A9F7D-E534-42B7-9719-112C404F71A0}"/>
          </ac:spMkLst>
        </pc:spChg>
        <pc:picChg chg="add mod">
          <ac:chgData name="Mike Works" userId="b81c1b58-431f-48cc-ae25-4815f9ea8e0f" providerId="ADAL" clId="{103CBA56-60DE-4131-B7CF-9A9ED5FD1FA2}" dt="2022-11-07T22:58:22.602" v="143"/>
          <ac:picMkLst>
            <pc:docMk/>
            <pc:sldMk cId="2059632472" sldId="272"/>
            <ac:picMk id="6" creationId="{A052DAE9-51C6-497B-8413-440E905FE3EA}"/>
          </ac:picMkLst>
        </pc:picChg>
        <pc:picChg chg="del">
          <ac:chgData name="Mike Works" userId="b81c1b58-431f-48cc-ae25-4815f9ea8e0f" providerId="ADAL" clId="{103CBA56-60DE-4131-B7CF-9A9ED5FD1FA2}" dt="2022-11-07T22:57:11.891" v="140" actId="478"/>
          <ac:picMkLst>
            <pc:docMk/>
            <pc:sldMk cId="2059632472" sldId="272"/>
            <ac:picMk id="10" creationId="{D1A8D345-E5CB-41C6-9BD4-7A8BB172A177}"/>
          </ac:picMkLst>
        </pc:picChg>
      </pc:sldChg>
      <pc:sldChg chg="addSp delSp modSp mod">
        <pc:chgData name="Mike Works" userId="b81c1b58-431f-48cc-ae25-4815f9ea8e0f" providerId="ADAL" clId="{103CBA56-60DE-4131-B7CF-9A9ED5FD1FA2}" dt="2022-11-07T23:13:02.812" v="208"/>
        <pc:sldMkLst>
          <pc:docMk/>
          <pc:sldMk cId="1212297145" sldId="273"/>
        </pc:sldMkLst>
        <pc:spChg chg="mod">
          <ac:chgData name="Mike Works" userId="b81c1b58-431f-48cc-ae25-4815f9ea8e0f" providerId="ADAL" clId="{103CBA56-60DE-4131-B7CF-9A9ED5FD1FA2}" dt="2022-11-07T23:06:47.958" v="189" actId="20577"/>
          <ac:spMkLst>
            <pc:docMk/>
            <pc:sldMk cId="1212297145" sldId="273"/>
            <ac:spMk id="2" creationId="{089234F3-4C5B-4136-9184-0A363CE329D8}"/>
          </ac:spMkLst>
        </pc:spChg>
        <pc:spChg chg="mod">
          <ac:chgData name="Mike Works" userId="b81c1b58-431f-48cc-ae25-4815f9ea8e0f" providerId="ADAL" clId="{103CBA56-60DE-4131-B7CF-9A9ED5FD1FA2}" dt="2022-11-07T23:13:02.812" v="208"/>
          <ac:spMkLst>
            <pc:docMk/>
            <pc:sldMk cId="1212297145" sldId="273"/>
            <ac:spMk id="5" creationId="{314E3672-92B9-4ED3-B7B6-7BA95C62385E}"/>
          </ac:spMkLst>
        </pc:spChg>
        <pc:picChg chg="add mod">
          <ac:chgData name="Mike Works" userId="b81c1b58-431f-48cc-ae25-4815f9ea8e0f" providerId="ADAL" clId="{103CBA56-60DE-4131-B7CF-9A9ED5FD1FA2}" dt="2022-11-07T23:07:43.381" v="193"/>
          <ac:picMkLst>
            <pc:docMk/>
            <pc:sldMk cId="1212297145" sldId="273"/>
            <ac:picMk id="4" creationId="{3C04309B-3F28-4F41-A381-965DD6DF1AB2}"/>
          </ac:picMkLst>
        </pc:picChg>
        <pc:picChg chg="del">
          <ac:chgData name="Mike Works" userId="b81c1b58-431f-48cc-ae25-4815f9ea8e0f" providerId="ADAL" clId="{103CBA56-60DE-4131-B7CF-9A9ED5FD1FA2}" dt="2022-11-07T23:06:51.892" v="190" actId="478"/>
          <ac:picMkLst>
            <pc:docMk/>
            <pc:sldMk cId="1212297145" sldId="273"/>
            <ac:picMk id="12" creationId="{4C55ACE0-148E-4AE4-99F7-E3F9C2E74227}"/>
          </ac:picMkLst>
        </pc:picChg>
      </pc:sldChg>
      <pc:sldChg chg="addSp delSp modSp mod">
        <pc:chgData name="Mike Works" userId="b81c1b58-431f-48cc-ae25-4815f9ea8e0f" providerId="ADAL" clId="{103CBA56-60DE-4131-B7CF-9A9ED5FD1FA2}" dt="2022-11-07T23:13:02.812" v="208"/>
        <pc:sldMkLst>
          <pc:docMk/>
          <pc:sldMk cId="3206119796" sldId="274"/>
        </pc:sldMkLst>
        <pc:spChg chg="mod">
          <ac:chgData name="Mike Works" userId="b81c1b58-431f-48cc-ae25-4815f9ea8e0f" providerId="ADAL" clId="{103CBA56-60DE-4131-B7CF-9A9ED5FD1FA2}" dt="2022-11-07T23:13:02.812" v="208"/>
          <ac:spMkLst>
            <pc:docMk/>
            <pc:sldMk cId="3206119796" sldId="274"/>
            <ac:spMk id="2" creationId="{089234F3-4C5B-4136-9184-0A363CE329D8}"/>
          </ac:spMkLst>
        </pc:spChg>
        <pc:picChg chg="add mod">
          <ac:chgData name="Mike Works" userId="b81c1b58-431f-48cc-ae25-4815f9ea8e0f" providerId="ADAL" clId="{103CBA56-60DE-4131-B7CF-9A9ED5FD1FA2}" dt="2022-11-07T22:54:49.006" v="116"/>
          <ac:picMkLst>
            <pc:docMk/>
            <pc:sldMk cId="3206119796" sldId="274"/>
            <ac:picMk id="4" creationId="{991CA297-DCC5-484A-8B59-A3D2DF52CC70}"/>
          </ac:picMkLst>
        </pc:picChg>
        <pc:picChg chg="del">
          <ac:chgData name="Mike Works" userId="b81c1b58-431f-48cc-ae25-4815f9ea8e0f" providerId="ADAL" clId="{103CBA56-60DE-4131-B7CF-9A9ED5FD1FA2}" dt="2022-11-07T22:52:26.600" v="70" actId="478"/>
          <ac:picMkLst>
            <pc:docMk/>
            <pc:sldMk cId="3206119796" sldId="274"/>
            <ac:picMk id="6" creationId="{BAB85D94-B40F-4C55-BAB4-1DDDFC43FDD6}"/>
          </ac:picMkLst>
        </pc:picChg>
      </pc:sldChg>
      <pc:sldChg chg="del">
        <pc:chgData name="Mike Works" userId="b81c1b58-431f-48cc-ae25-4815f9ea8e0f" providerId="ADAL" clId="{103CBA56-60DE-4131-B7CF-9A9ED5FD1FA2}" dt="2022-11-07T23:07:52.542" v="194" actId="47"/>
        <pc:sldMkLst>
          <pc:docMk/>
          <pc:sldMk cId="1411821124" sldId="275"/>
        </pc:sldMkLst>
      </pc:sldChg>
      <pc:sldChg chg="del">
        <pc:chgData name="Mike Works" userId="b81c1b58-431f-48cc-ae25-4815f9ea8e0f" providerId="ADAL" clId="{103CBA56-60DE-4131-B7CF-9A9ED5FD1FA2}" dt="2022-11-07T23:07:54.592" v="195" actId="47"/>
        <pc:sldMkLst>
          <pc:docMk/>
          <pc:sldMk cId="2780214894" sldId="276"/>
        </pc:sldMkLst>
      </pc:sldChg>
    </pc:docChg>
  </pc:docChgLst>
  <pc:docChgLst>
    <pc:chgData name="Mike Works" userId="b81c1b58-431f-48cc-ae25-4815f9ea8e0f" providerId="ADAL" clId="{89B60BF6-2FBB-46C4-983C-88DFF21DD676}"/>
    <pc:docChg chg="undo custSel addSld delSld modSld">
      <pc:chgData name="Mike Works" userId="b81c1b58-431f-48cc-ae25-4815f9ea8e0f" providerId="ADAL" clId="{89B60BF6-2FBB-46C4-983C-88DFF21DD676}" dt="2022-09-13T18:25:57.124" v="743" actId="1037"/>
      <pc:docMkLst>
        <pc:docMk/>
      </pc:docMkLst>
      <pc:sldChg chg="modSp mod">
        <pc:chgData name="Mike Works" userId="b81c1b58-431f-48cc-ae25-4815f9ea8e0f" providerId="ADAL" clId="{89B60BF6-2FBB-46C4-983C-88DFF21DD676}" dt="2022-09-13T04:39:34.260" v="17" actId="20577"/>
        <pc:sldMkLst>
          <pc:docMk/>
          <pc:sldMk cId="3743333232" sldId="256"/>
        </pc:sldMkLst>
        <pc:spChg chg="mod">
          <ac:chgData name="Mike Works" userId="b81c1b58-431f-48cc-ae25-4815f9ea8e0f" providerId="ADAL" clId="{89B60BF6-2FBB-46C4-983C-88DFF21DD676}" dt="2022-09-13T04:39:34.260" v="17" actId="20577"/>
          <ac:spMkLst>
            <pc:docMk/>
            <pc:sldMk cId="3743333232" sldId="256"/>
            <ac:spMk id="3" creationId="{7DDBB6DD-2CC5-42CC-9598-98CDCA705DA5}"/>
          </ac:spMkLst>
        </pc:spChg>
      </pc:sldChg>
      <pc:sldChg chg="addSp delSp modSp mod">
        <pc:chgData name="Mike Works" userId="b81c1b58-431f-48cc-ae25-4815f9ea8e0f" providerId="ADAL" clId="{89B60BF6-2FBB-46C4-983C-88DFF21DD676}" dt="2022-09-13T05:10:09.091" v="345" actId="1076"/>
        <pc:sldMkLst>
          <pc:docMk/>
          <pc:sldMk cId="28000437" sldId="266"/>
        </pc:sldMkLst>
        <pc:spChg chg="mod">
          <ac:chgData name="Mike Works" userId="b81c1b58-431f-48cc-ae25-4815f9ea8e0f" providerId="ADAL" clId="{89B60BF6-2FBB-46C4-983C-88DFF21DD676}" dt="2022-09-13T05:02:27.130" v="61" actId="20577"/>
          <ac:spMkLst>
            <pc:docMk/>
            <pc:sldMk cId="28000437" sldId="266"/>
            <ac:spMk id="2" creationId="{089234F3-4C5B-4136-9184-0A363CE329D8}"/>
          </ac:spMkLst>
        </pc:spChg>
        <pc:spChg chg="add del mod">
          <ac:chgData name="Mike Works" userId="b81c1b58-431f-48cc-ae25-4815f9ea8e0f" providerId="ADAL" clId="{89B60BF6-2FBB-46C4-983C-88DFF21DD676}" dt="2022-09-13T05:01:05.747" v="22" actId="931"/>
          <ac:spMkLst>
            <pc:docMk/>
            <pc:sldMk cId="28000437" sldId="266"/>
            <ac:spMk id="4" creationId="{BFCCC589-8F8D-47EB-90B5-41A58019CC1A}"/>
          </ac:spMkLst>
        </pc:spChg>
        <pc:spChg chg="del">
          <ac:chgData name="Mike Works" userId="b81c1b58-431f-48cc-ae25-4815f9ea8e0f" providerId="ADAL" clId="{89B60BF6-2FBB-46C4-983C-88DFF21DD676}" dt="2022-09-13T05:00:27.235" v="20" actId="478"/>
          <ac:spMkLst>
            <pc:docMk/>
            <pc:sldMk cId="28000437" sldId="266"/>
            <ac:spMk id="8" creationId="{B2111C39-27A8-4FD0-8E72-D834B431314B}"/>
          </ac:spMkLst>
        </pc:spChg>
        <pc:spChg chg="del">
          <ac:chgData name="Mike Works" userId="b81c1b58-431f-48cc-ae25-4815f9ea8e0f" providerId="ADAL" clId="{89B60BF6-2FBB-46C4-983C-88DFF21DD676}" dt="2022-09-13T05:00:40.903" v="21" actId="478"/>
          <ac:spMkLst>
            <pc:docMk/>
            <pc:sldMk cId="28000437" sldId="266"/>
            <ac:spMk id="10" creationId="{4E6975BD-700A-47F6-8FAB-66FC94FB6B69}"/>
          </ac:spMkLst>
        </pc:spChg>
        <pc:picChg chg="add mod">
          <ac:chgData name="Mike Works" userId="b81c1b58-431f-48cc-ae25-4815f9ea8e0f" providerId="ADAL" clId="{89B60BF6-2FBB-46C4-983C-88DFF21DD676}" dt="2022-09-13T05:10:09.091" v="345" actId="1076"/>
          <ac:picMkLst>
            <pc:docMk/>
            <pc:sldMk cId="28000437" sldId="266"/>
            <ac:picMk id="6" creationId="{A2B0A46C-CC44-43DD-8BE4-7E4C5ADE8CF2}"/>
          </ac:picMkLst>
        </pc:picChg>
        <pc:picChg chg="del">
          <ac:chgData name="Mike Works" userId="b81c1b58-431f-48cc-ae25-4815f9ea8e0f" providerId="ADAL" clId="{89B60BF6-2FBB-46C4-983C-88DFF21DD676}" dt="2022-09-13T05:00:19.313" v="18" actId="478"/>
          <ac:picMkLst>
            <pc:docMk/>
            <pc:sldMk cId="28000437" sldId="266"/>
            <ac:picMk id="9" creationId="{4A122484-26C8-45E9-A012-B89EE1139F28}"/>
          </ac:picMkLst>
        </pc:picChg>
        <pc:picChg chg="del">
          <ac:chgData name="Mike Works" userId="b81c1b58-431f-48cc-ae25-4815f9ea8e0f" providerId="ADAL" clId="{89B60BF6-2FBB-46C4-983C-88DFF21DD676}" dt="2022-09-13T05:00:22.712" v="19" actId="478"/>
          <ac:picMkLst>
            <pc:docMk/>
            <pc:sldMk cId="28000437" sldId="266"/>
            <ac:picMk id="12" creationId="{6046BDEF-9B2A-4742-9954-CF26630578CB}"/>
          </ac:picMkLst>
        </pc:picChg>
      </pc:sldChg>
      <pc:sldChg chg="addSp delSp modSp mod">
        <pc:chgData name="Mike Works" userId="b81c1b58-431f-48cc-ae25-4815f9ea8e0f" providerId="ADAL" clId="{89B60BF6-2FBB-46C4-983C-88DFF21DD676}" dt="2022-09-13T18:25:32.052" v="733" actId="1037"/>
        <pc:sldMkLst>
          <pc:docMk/>
          <pc:sldMk cId="2508367386" sldId="271"/>
        </pc:sldMkLst>
        <pc:spChg chg="mod">
          <ac:chgData name="Mike Works" userId="b81c1b58-431f-48cc-ae25-4815f9ea8e0f" providerId="ADAL" clId="{89B60BF6-2FBB-46C4-983C-88DFF21DD676}" dt="2022-09-13T05:10:20.580" v="347" actId="20577"/>
          <ac:spMkLst>
            <pc:docMk/>
            <pc:sldMk cId="2508367386" sldId="271"/>
            <ac:spMk id="2" creationId="{089234F3-4C5B-4136-9184-0A363CE329D8}"/>
          </ac:spMkLst>
        </pc:spChg>
        <pc:spChg chg="add del mod">
          <ac:chgData name="Mike Works" userId="b81c1b58-431f-48cc-ae25-4815f9ea8e0f" providerId="ADAL" clId="{89B60BF6-2FBB-46C4-983C-88DFF21DD676}" dt="2022-09-13T05:01:35.495" v="31" actId="931"/>
          <ac:spMkLst>
            <pc:docMk/>
            <pc:sldMk cId="2508367386" sldId="271"/>
            <ac:spMk id="5" creationId="{F88FD056-2822-4F06-AEA0-A3AD34876D26}"/>
          </ac:spMkLst>
        </pc:spChg>
        <pc:spChg chg="add mod">
          <ac:chgData name="Mike Works" userId="b81c1b58-431f-48cc-ae25-4815f9ea8e0f" providerId="ADAL" clId="{89B60BF6-2FBB-46C4-983C-88DFF21DD676}" dt="2022-09-13T05:47:00.397" v="469" actId="1076"/>
          <ac:spMkLst>
            <pc:docMk/>
            <pc:sldMk cId="2508367386" sldId="271"/>
            <ac:spMk id="9" creationId="{EEBE2BAF-C210-462F-94A8-25F0CF9A0812}"/>
          </ac:spMkLst>
        </pc:spChg>
        <pc:spChg chg="add mod">
          <ac:chgData name="Mike Works" userId="b81c1b58-431f-48cc-ae25-4815f9ea8e0f" providerId="ADAL" clId="{89B60BF6-2FBB-46C4-983C-88DFF21DD676}" dt="2022-09-13T17:10:13.239" v="722" actId="208"/>
          <ac:spMkLst>
            <pc:docMk/>
            <pc:sldMk cId="2508367386" sldId="271"/>
            <ac:spMk id="11" creationId="{99EDFD43-FA46-4FA9-ABC7-EF28DED2F98C}"/>
          </ac:spMkLst>
        </pc:spChg>
        <pc:spChg chg="add mod">
          <ac:chgData name="Mike Works" userId="b81c1b58-431f-48cc-ae25-4815f9ea8e0f" providerId="ADAL" clId="{89B60BF6-2FBB-46C4-983C-88DFF21DD676}" dt="2022-09-13T18:25:32.052" v="733" actId="1037"/>
          <ac:spMkLst>
            <pc:docMk/>
            <pc:sldMk cId="2508367386" sldId="271"/>
            <ac:spMk id="13" creationId="{07FF55D8-2901-44D1-9145-638550387696}"/>
          </ac:spMkLst>
        </pc:spChg>
        <pc:picChg chg="del">
          <ac:chgData name="Mike Works" userId="b81c1b58-431f-48cc-ae25-4815f9ea8e0f" providerId="ADAL" clId="{89B60BF6-2FBB-46C4-983C-88DFF21DD676}" dt="2022-09-13T05:01:30.172" v="30" actId="478"/>
          <ac:picMkLst>
            <pc:docMk/>
            <pc:sldMk cId="2508367386" sldId="271"/>
            <ac:picMk id="4" creationId="{5A60125F-CA5E-4920-940E-507A18AD0EED}"/>
          </ac:picMkLst>
        </pc:picChg>
        <pc:picChg chg="add mod modCrop">
          <ac:chgData name="Mike Works" userId="b81c1b58-431f-48cc-ae25-4815f9ea8e0f" providerId="ADAL" clId="{89B60BF6-2FBB-46C4-983C-88DFF21DD676}" dt="2022-09-13T05:48:32.800" v="478" actId="732"/>
          <ac:picMkLst>
            <pc:docMk/>
            <pc:sldMk cId="2508367386" sldId="271"/>
            <ac:picMk id="4" creationId="{78B6EC4F-24C2-46C9-A264-3A45D2CF0F3F}"/>
          </ac:picMkLst>
        </pc:picChg>
        <pc:picChg chg="add mod">
          <ac:chgData name="Mike Works" userId="b81c1b58-431f-48cc-ae25-4815f9ea8e0f" providerId="ADAL" clId="{89B60BF6-2FBB-46C4-983C-88DFF21DD676}" dt="2022-09-13T05:46:42.424" v="467" actId="1076"/>
          <ac:picMkLst>
            <pc:docMk/>
            <pc:sldMk cId="2508367386" sldId="271"/>
            <ac:picMk id="6" creationId="{2A70B03E-C1DA-4FB1-A973-F1E09B07A476}"/>
          </ac:picMkLst>
        </pc:picChg>
        <pc:picChg chg="del">
          <ac:chgData name="Mike Works" userId="b81c1b58-431f-48cc-ae25-4815f9ea8e0f" providerId="ADAL" clId="{89B60BF6-2FBB-46C4-983C-88DFF21DD676}" dt="2022-09-13T05:01:27.765" v="29" actId="478"/>
          <ac:picMkLst>
            <pc:docMk/>
            <pc:sldMk cId="2508367386" sldId="271"/>
            <ac:picMk id="7" creationId="{F55BDC31-B3BF-4F73-A15C-869718A9408A}"/>
          </ac:picMkLst>
        </pc:picChg>
        <pc:picChg chg="add mod modCrop">
          <ac:chgData name="Mike Works" userId="b81c1b58-431f-48cc-ae25-4815f9ea8e0f" providerId="ADAL" clId="{89B60BF6-2FBB-46C4-983C-88DFF21DD676}" dt="2022-09-13T05:45:04.821" v="455" actId="1076"/>
          <ac:picMkLst>
            <pc:docMk/>
            <pc:sldMk cId="2508367386" sldId="271"/>
            <ac:picMk id="8" creationId="{3C75BC94-CBD8-420D-8919-0BD147FC50F6}"/>
          </ac:picMkLst>
        </pc:picChg>
        <pc:cxnChg chg="add mod">
          <ac:chgData name="Mike Works" userId="b81c1b58-431f-48cc-ae25-4815f9ea8e0f" providerId="ADAL" clId="{89B60BF6-2FBB-46C4-983C-88DFF21DD676}" dt="2022-09-13T05:48:51.506" v="480" actId="14100"/>
          <ac:cxnSpMkLst>
            <pc:docMk/>
            <pc:sldMk cId="2508367386" sldId="271"/>
            <ac:cxnSpMk id="10" creationId="{4E8B6871-4B42-4A90-ACD3-61253AB2C5D4}"/>
          </ac:cxnSpMkLst>
        </pc:cxnChg>
        <pc:cxnChg chg="add mod">
          <ac:chgData name="Mike Works" userId="b81c1b58-431f-48cc-ae25-4815f9ea8e0f" providerId="ADAL" clId="{89B60BF6-2FBB-46C4-983C-88DFF21DD676}" dt="2022-09-13T05:50:09.829" v="487" actId="14100"/>
          <ac:cxnSpMkLst>
            <pc:docMk/>
            <pc:sldMk cId="2508367386" sldId="271"/>
            <ac:cxnSpMk id="12" creationId="{96E45C4B-B1CB-4542-8228-C7759233B8FD}"/>
          </ac:cxnSpMkLst>
        </pc:cxnChg>
      </pc:sldChg>
      <pc:sldChg chg="addSp delSp modSp mod">
        <pc:chgData name="Mike Works" userId="b81c1b58-431f-48cc-ae25-4815f9ea8e0f" providerId="ADAL" clId="{89B60BF6-2FBB-46C4-983C-88DFF21DD676}" dt="2022-09-13T18:24:58.314" v="727" actId="14100"/>
        <pc:sldMkLst>
          <pc:docMk/>
          <pc:sldMk cId="2059632472" sldId="272"/>
        </pc:sldMkLst>
        <pc:spChg chg="mod">
          <ac:chgData name="Mike Works" userId="b81c1b58-431f-48cc-ae25-4815f9ea8e0f" providerId="ADAL" clId="{89B60BF6-2FBB-46C4-983C-88DFF21DD676}" dt="2022-09-13T05:03:40.524" v="146" actId="20577"/>
          <ac:spMkLst>
            <pc:docMk/>
            <pc:sldMk cId="2059632472" sldId="272"/>
            <ac:spMk id="2" creationId="{089234F3-4C5B-4136-9184-0A363CE329D8}"/>
          </ac:spMkLst>
        </pc:spChg>
        <pc:spChg chg="add mod">
          <ac:chgData name="Mike Works" userId="b81c1b58-431f-48cc-ae25-4815f9ea8e0f" providerId="ADAL" clId="{89B60BF6-2FBB-46C4-983C-88DFF21DD676}" dt="2022-09-13T17:09:57.594" v="720" actId="208"/>
          <ac:spMkLst>
            <pc:docMk/>
            <pc:sldMk cId="2059632472" sldId="272"/>
            <ac:spMk id="3" creationId="{D1C7A718-7C8D-4E21-9C99-5FE8564D12D0}"/>
          </ac:spMkLst>
        </pc:spChg>
        <pc:spChg chg="add del mod">
          <ac:chgData name="Mike Works" userId="b81c1b58-431f-48cc-ae25-4815f9ea8e0f" providerId="ADAL" clId="{89B60BF6-2FBB-46C4-983C-88DFF21DD676}" dt="2022-09-13T05:01:24.029" v="26" actId="931"/>
          <ac:spMkLst>
            <pc:docMk/>
            <pc:sldMk cId="2059632472" sldId="272"/>
            <ac:spMk id="4" creationId="{0A9824D4-3B7E-475A-A540-8854574F999B}"/>
          </ac:spMkLst>
        </pc:spChg>
        <pc:spChg chg="add mod">
          <ac:chgData name="Mike Works" userId="b81c1b58-431f-48cc-ae25-4815f9ea8e0f" providerId="ADAL" clId="{89B60BF6-2FBB-46C4-983C-88DFF21DD676}" dt="2022-09-13T18:24:58.314" v="727" actId="14100"/>
          <ac:spMkLst>
            <pc:docMk/>
            <pc:sldMk cId="2059632472" sldId="272"/>
            <ac:spMk id="7" creationId="{F96AA7B1-AC5C-4EBF-8A6B-2822F64D1387}"/>
          </ac:spMkLst>
        </pc:spChg>
        <pc:spChg chg="add mod">
          <ac:chgData name="Mike Works" userId="b81c1b58-431f-48cc-ae25-4815f9ea8e0f" providerId="ADAL" clId="{89B60BF6-2FBB-46C4-983C-88DFF21DD676}" dt="2022-09-13T05:13:18.189" v="355" actId="14861"/>
          <ac:spMkLst>
            <pc:docMk/>
            <pc:sldMk cId="2059632472" sldId="272"/>
            <ac:spMk id="8" creationId="{D83C93B7-E53B-4C3D-856C-38BC2D1488E0}"/>
          </ac:spMkLst>
        </pc:spChg>
        <pc:picChg chg="add mod modCrop">
          <ac:chgData name="Mike Works" userId="b81c1b58-431f-48cc-ae25-4815f9ea8e0f" providerId="ADAL" clId="{89B60BF6-2FBB-46C4-983C-88DFF21DD676}" dt="2022-09-13T05:12:31.228" v="353" actId="1076"/>
          <ac:picMkLst>
            <pc:docMk/>
            <pc:sldMk cId="2059632472" sldId="272"/>
            <ac:picMk id="6" creationId="{1A784F8F-1BE8-4CB9-B20D-19646968A4EA}"/>
          </ac:picMkLst>
        </pc:picChg>
        <pc:picChg chg="del">
          <ac:chgData name="Mike Works" userId="b81c1b58-431f-48cc-ae25-4815f9ea8e0f" providerId="ADAL" clId="{89B60BF6-2FBB-46C4-983C-88DFF21DD676}" dt="2022-09-13T05:01:16.631" v="25" actId="478"/>
          <ac:picMkLst>
            <pc:docMk/>
            <pc:sldMk cId="2059632472" sldId="272"/>
            <ac:picMk id="7" creationId="{F55BDC31-B3BF-4F73-A15C-869718A9408A}"/>
          </ac:picMkLst>
        </pc:picChg>
      </pc:sldChg>
      <pc:sldChg chg="addSp delSp modSp add mod">
        <pc:chgData name="Mike Works" userId="b81c1b58-431f-48cc-ae25-4815f9ea8e0f" providerId="ADAL" clId="{89B60BF6-2FBB-46C4-983C-88DFF21DD676}" dt="2022-09-13T18:25:57.124" v="743" actId="1037"/>
        <pc:sldMkLst>
          <pc:docMk/>
          <pc:sldMk cId="1212297145" sldId="273"/>
        </pc:sldMkLst>
        <pc:spChg chg="mod">
          <ac:chgData name="Mike Works" userId="b81c1b58-431f-48cc-ae25-4815f9ea8e0f" providerId="ADAL" clId="{89B60BF6-2FBB-46C4-983C-88DFF21DD676}" dt="2022-09-13T05:08:36.371" v="333" actId="20577"/>
          <ac:spMkLst>
            <pc:docMk/>
            <pc:sldMk cId="1212297145" sldId="273"/>
            <ac:spMk id="2" creationId="{089234F3-4C5B-4136-9184-0A363CE329D8}"/>
          </ac:spMkLst>
        </pc:spChg>
        <pc:spChg chg="add del mod">
          <ac:chgData name="Mike Works" userId="b81c1b58-431f-48cc-ae25-4815f9ea8e0f" providerId="ADAL" clId="{89B60BF6-2FBB-46C4-983C-88DFF21DD676}" dt="2022-09-13T05:01:52.320" v="36" actId="931"/>
          <ac:spMkLst>
            <pc:docMk/>
            <pc:sldMk cId="1212297145" sldId="273"/>
            <ac:spMk id="4" creationId="{7964E118-A6B8-445C-A8C3-F443C57735AB}"/>
          </ac:spMkLst>
        </pc:spChg>
        <pc:spChg chg="add mod">
          <ac:chgData name="Mike Works" userId="b81c1b58-431f-48cc-ae25-4815f9ea8e0f" providerId="ADAL" clId="{89B60BF6-2FBB-46C4-983C-88DFF21DD676}" dt="2022-09-13T05:51:14.250" v="514" actId="14100"/>
          <ac:spMkLst>
            <pc:docMk/>
            <pc:sldMk cId="1212297145" sldId="273"/>
            <ac:spMk id="7" creationId="{0E099BCD-5793-4BD3-A0A8-664A89489A1C}"/>
          </ac:spMkLst>
        </pc:spChg>
        <pc:spChg chg="add mod">
          <ac:chgData name="Mike Works" userId="b81c1b58-431f-48cc-ae25-4815f9ea8e0f" providerId="ADAL" clId="{89B60BF6-2FBB-46C4-983C-88DFF21DD676}" dt="2022-09-13T17:10:20.470" v="724" actId="208"/>
          <ac:spMkLst>
            <pc:docMk/>
            <pc:sldMk cId="1212297145" sldId="273"/>
            <ac:spMk id="9" creationId="{885B1563-7E53-406A-8EE8-D37E7F472CC6}"/>
          </ac:spMkLst>
        </pc:spChg>
        <pc:spChg chg="add mod">
          <ac:chgData name="Mike Works" userId="b81c1b58-431f-48cc-ae25-4815f9ea8e0f" providerId="ADAL" clId="{89B60BF6-2FBB-46C4-983C-88DFF21DD676}" dt="2022-09-13T18:25:57.124" v="743" actId="1037"/>
          <ac:spMkLst>
            <pc:docMk/>
            <pc:sldMk cId="1212297145" sldId="273"/>
            <ac:spMk id="10" creationId="{7EBC826F-84FC-4EEE-8741-C9D5DE796A9E}"/>
          </ac:spMkLst>
        </pc:spChg>
        <pc:picChg chg="add mod">
          <ac:chgData name="Mike Works" userId="b81c1b58-431f-48cc-ae25-4815f9ea8e0f" providerId="ADAL" clId="{89B60BF6-2FBB-46C4-983C-88DFF21DD676}" dt="2022-09-13T05:51:26.600" v="517" actId="1076"/>
          <ac:picMkLst>
            <pc:docMk/>
            <pc:sldMk cId="1212297145" sldId="273"/>
            <ac:picMk id="4" creationId="{7E7A6ABE-05C1-41BB-AE7E-AF0F54B3EC53}"/>
          </ac:picMkLst>
        </pc:picChg>
        <pc:picChg chg="add mod modCrop">
          <ac:chgData name="Mike Works" userId="b81c1b58-431f-48cc-ae25-4815f9ea8e0f" providerId="ADAL" clId="{89B60BF6-2FBB-46C4-983C-88DFF21DD676}" dt="2022-09-13T05:50:58.986" v="511" actId="14100"/>
          <ac:picMkLst>
            <pc:docMk/>
            <pc:sldMk cId="1212297145" sldId="273"/>
            <ac:picMk id="6" creationId="{D07B6CDB-83AC-4D93-94DB-4B4EF96FBDCD}"/>
          </ac:picMkLst>
        </pc:picChg>
        <pc:picChg chg="del">
          <ac:chgData name="Mike Works" userId="b81c1b58-431f-48cc-ae25-4815f9ea8e0f" providerId="ADAL" clId="{89B60BF6-2FBB-46C4-983C-88DFF21DD676}" dt="2022-09-13T05:01:46.618" v="35" actId="478"/>
          <ac:picMkLst>
            <pc:docMk/>
            <pc:sldMk cId="1212297145" sldId="273"/>
            <ac:picMk id="8" creationId="{3C75BC94-CBD8-420D-8919-0BD147FC50F6}"/>
          </ac:picMkLst>
        </pc:picChg>
        <pc:cxnChg chg="add mod">
          <ac:chgData name="Mike Works" userId="b81c1b58-431f-48cc-ae25-4815f9ea8e0f" providerId="ADAL" clId="{89B60BF6-2FBB-46C4-983C-88DFF21DD676}" dt="2022-09-13T05:51:51.561" v="521" actId="14861"/>
          <ac:cxnSpMkLst>
            <pc:docMk/>
            <pc:sldMk cId="1212297145" sldId="273"/>
            <ac:cxnSpMk id="8" creationId="{0B56BD57-700E-41C6-A098-AA8BB52D67AE}"/>
          </ac:cxnSpMkLst>
        </pc:cxnChg>
      </pc:sldChg>
      <pc:sldChg chg="new del">
        <pc:chgData name="Mike Works" userId="b81c1b58-431f-48cc-ae25-4815f9ea8e0f" providerId="ADAL" clId="{89B60BF6-2FBB-46C4-983C-88DFF21DD676}" dt="2022-09-13T05:40:45.502" v="420" actId="680"/>
        <pc:sldMkLst>
          <pc:docMk/>
          <pc:sldMk cId="144043239" sldId="274"/>
        </pc:sldMkLst>
      </pc:sldChg>
      <pc:sldChg chg="addSp delSp modSp add mod">
        <pc:chgData name="Mike Works" userId="b81c1b58-431f-48cc-ae25-4815f9ea8e0f" providerId="ADAL" clId="{89B60BF6-2FBB-46C4-983C-88DFF21DD676}" dt="2022-09-13T05:54:35.180" v="537" actId="14100"/>
        <pc:sldMkLst>
          <pc:docMk/>
          <pc:sldMk cId="3206119796" sldId="274"/>
        </pc:sldMkLst>
        <pc:spChg chg="mod">
          <ac:chgData name="Mike Works" userId="b81c1b58-431f-48cc-ae25-4815f9ea8e0f" providerId="ADAL" clId="{89B60BF6-2FBB-46C4-983C-88DFF21DD676}" dt="2022-09-13T05:42:56.753" v="445" actId="20577"/>
          <ac:spMkLst>
            <pc:docMk/>
            <pc:sldMk cId="3206119796" sldId="274"/>
            <ac:spMk id="2" creationId="{089234F3-4C5B-4136-9184-0A363CE329D8}"/>
          </ac:spMkLst>
        </pc:spChg>
        <pc:spChg chg="add del mod">
          <ac:chgData name="Mike Works" userId="b81c1b58-431f-48cc-ae25-4815f9ea8e0f" providerId="ADAL" clId="{89B60BF6-2FBB-46C4-983C-88DFF21DD676}" dt="2022-09-13T05:41:42.159" v="423" actId="931"/>
          <ac:spMkLst>
            <pc:docMk/>
            <pc:sldMk cId="3206119796" sldId="274"/>
            <ac:spMk id="4" creationId="{F26AD8A4-B705-4D09-9560-392415A79014}"/>
          </ac:spMkLst>
        </pc:spChg>
        <pc:spChg chg="add mod">
          <ac:chgData name="Mike Works" userId="b81c1b58-431f-48cc-ae25-4815f9ea8e0f" providerId="ADAL" clId="{89B60BF6-2FBB-46C4-983C-88DFF21DD676}" dt="2022-09-13T05:52:55.814" v="526" actId="14861"/>
          <ac:spMkLst>
            <pc:docMk/>
            <pc:sldMk cId="3206119796" sldId="274"/>
            <ac:spMk id="8" creationId="{6EE95057-3EBE-4DED-9AED-C9695BC2665F}"/>
          </ac:spMkLst>
        </pc:spChg>
        <pc:spChg chg="add mod">
          <ac:chgData name="Mike Works" userId="b81c1b58-431f-48cc-ae25-4815f9ea8e0f" providerId="ADAL" clId="{89B60BF6-2FBB-46C4-983C-88DFF21DD676}" dt="2022-09-13T05:53:24.768" v="531" actId="1076"/>
          <ac:spMkLst>
            <pc:docMk/>
            <pc:sldMk cId="3206119796" sldId="274"/>
            <ac:spMk id="9" creationId="{A3D99BD4-C80F-4F69-914E-595487D6C628}"/>
          </ac:spMkLst>
        </pc:spChg>
        <pc:picChg chg="del">
          <ac:chgData name="Mike Works" userId="b81c1b58-431f-48cc-ae25-4815f9ea8e0f" providerId="ADAL" clId="{89B60BF6-2FBB-46C4-983C-88DFF21DD676}" dt="2022-09-13T05:41:26.205" v="422" actId="478"/>
          <ac:picMkLst>
            <pc:docMk/>
            <pc:sldMk cId="3206119796" sldId="274"/>
            <ac:picMk id="6" creationId="{A2B0A46C-CC44-43DD-8BE4-7E4C5ADE8CF2}"/>
          </ac:picMkLst>
        </pc:picChg>
        <pc:picChg chg="add mod">
          <ac:chgData name="Mike Works" userId="b81c1b58-431f-48cc-ae25-4815f9ea8e0f" providerId="ADAL" clId="{89B60BF6-2FBB-46C4-983C-88DFF21DD676}" dt="2022-09-13T05:43:11.694" v="446" actId="1076"/>
          <ac:picMkLst>
            <pc:docMk/>
            <pc:sldMk cId="3206119796" sldId="274"/>
            <ac:picMk id="7" creationId="{B8232017-4EA5-4183-A437-668171AEC574}"/>
          </ac:picMkLst>
        </pc:picChg>
        <pc:cxnChg chg="add mod">
          <ac:chgData name="Mike Works" userId="b81c1b58-431f-48cc-ae25-4815f9ea8e0f" providerId="ADAL" clId="{89B60BF6-2FBB-46C4-983C-88DFF21DD676}" dt="2022-09-13T05:54:35.180" v="537" actId="14100"/>
          <ac:cxnSpMkLst>
            <pc:docMk/>
            <pc:sldMk cId="3206119796" sldId="274"/>
            <ac:cxnSpMk id="11" creationId="{58CC64BF-7A43-4BF4-8FBD-5C09DB4EB84D}"/>
          </ac:cxnSpMkLst>
        </pc:cxnChg>
      </pc:sldChg>
      <pc:sldChg chg="addSp delSp modSp new mod">
        <pc:chgData name="Mike Works" userId="b81c1b58-431f-48cc-ae25-4815f9ea8e0f" providerId="ADAL" clId="{89B60BF6-2FBB-46C4-983C-88DFF21DD676}" dt="2022-09-13T17:09:19.081" v="718" actId="1076"/>
        <pc:sldMkLst>
          <pc:docMk/>
          <pc:sldMk cId="1411821124" sldId="275"/>
        </pc:sldMkLst>
        <pc:spChg chg="mod">
          <ac:chgData name="Mike Works" userId="b81c1b58-431f-48cc-ae25-4815f9ea8e0f" providerId="ADAL" clId="{89B60BF6-2FBB-46C4-983C-88DFF21DD676}" dt="2022-09-13T17:08:37.107" v="706" actId="20577"/>
          <ac:spMkLst>
            <pc:docMk/>
            <pc:sldMk cId="1411821124" sldId="275"/>
            <ac:spMk id="2" creationId="{54C304D5-E33A-453B-A45D-77865C827BD7}"/>
          </ac:spMkLst>
        </pc:spChg>
        <pc:spChg chg="del">
          <ac:chgData name="Mike Works" userId="b81c1b58-431f-48cc-ae25-4815f9ea8e0f" providerId="ADAL" clId="{89B60BF6-2FBB-46C4-983C-88DFF21DD676}" dt="2022-09-13T17:07:33.309" v="623" actId="931"/>
          <ac:spMkLst>
            <pc:docMk/>
            <pc:sldMk cId="1411821124" sldId="275"/>
            <ac:spMk id="3" creationId="{8D86C7A6-A699-456F-9FB5-F516D48FAF5A}"/>
          </ac:spMkLst>
        </pc:spChg>
        <pc:picChg chg="add mod modCrop">
          <ac:chgData name="Mike Works" userId="b81c1b58-431f-48cc-ae25-4815f9ea8e0f" providerId="ADAL" clId="{89B60BF6-2FBB-46C4-983C-88DFF21DD676}" dt="2022-09-13T17:09:19.081" v="718" actId="1076"/>
          <ac:picMkLst>
            <pc:docMk/>
            <pc:sldMk cId="1411821124" sldId="275"/>
            <ac:picMk id="5" creationId="{D85DB0CB-9CAD-43D2-9CAD-989379D3C4F7}"/>
          </ac:picMkLst>
        </pc:picChg>
      </pc:sldChg>
    </pc:docChg>
  </pc:docChgLst>
  <pc:docChgLst>
    <pc:chgData name="Mike Works" userId="b81c1b58-431f-48cc-ae25-4815f9ea8e0f" providerId="ADAL" clId="{DFF15EC6-CEDF-4208-91F2-1B0605935302}"/>
    <pc:docChg chg="modSld">
      <pc:chgData name="Mike Works" userId="b81c1b58-431f-48cc-ae25-4815f9ea8e0f" providerId="ADAL" clId="{DFF15EC6-CEDF-4208-91F2-1B0605935302}" dt="2022-08-09T23:12:46.193" v="2" actId="20577"/>
      <pc:docMkLst>
        <pc:docMk/>
      </pc:docMkLst>
      <pc:sldChg chg="modSp mod">
        <pc:chgData name="Mike Works" userId="b81c1b58-431f-48cc-ae25-4815f9ea8e0f" providerId="ADAL" clId="{DFF15EC6-CEDF-4208-91F2-1B0605935302}" dt="2022-08-09T23:12:46.193" v="2" actId="20577"/>
        <pc:sldMkLst>
          <pc:docMk/>
          <pc:sldMk cId="3743333232" sldId="256"/>
        </pc:sldMkLst>
        <pc:spChg chg="mod">
          <ac:chgData name="Mike Works" userId="b81c1b58-431f-48cc-ae25-4815f9ea8e0f" providerId="ADAL" clId="{DFF15EC6-CEDF-4208-91F2-1B0605935302}" dt="2022-08-09T23:12:46.193" v="2" actId="20577"/>
          <ac:spMkLst>
            <pc:docMk/>
            <pc:sldMk cId="3743333232" sldId="256"/>
            <ac:spMk id="3" creationId="{7DDBB6DD-2CC5-42CC-9598-98CDCA705DA5}"/>
          </ac:spMkLst>
        </pc:spChg>
      </pc:sldChg>
    </pc:docChg>
  </pc:docChgLst>
  <pc:docChgLst>
    <pc:chgData name="Mike Works" userId="b81c1b58-431f-48cc-ae25-4815f9ea8e0f" providerId="ADAL" clId="{3C67D7C7-6BB3-4496-9E7D-C9B821C11300}"/>
    <pc:docChg chg="undo custSel addSld delSld modSld sldOrd">
      <pc:chgData name="Mike Works" userId="b81c1b58-431f-48cc-ae25-4815f9ea8e0f" providerId="ADAL" clId="{3C67D7C7-6BB3-4496-9E7D-C9B821C11300}" dt="2023-01-10T22:26:40.862" v="394" actId="478"/>
      <pc:docMkLst>
        <pc:docMk/>
      </pc:docMkLst>
      <pc:sldChg chg="modSp mod">
        <pc:chgData name="Mike Works" userId="b81c1b58-431f-48cc-ae25-4815f9ea8e0f" providerId="ADAL" clId="{3C67D7C7-6BB3-4496-9E7D-C9B821C11300}" dt="2023-01-09T23:07:52.392" v="19" actId="20577"/>
        <pc:sldMkLst>
          <pc:docMk/>
          <pc:sldMk cId="3743333232" sldId="256"/>
        </pc:sldMkLst>
        <pc:spChg chg="mod">
          <ac:chgData name="Mike Works" userId="b81c1b58-431f-48cc-ae25-4815f9ea8e0f" providerId="ADAL" clId="{3C67D7C7-6BB3-4496-9E7D-C9B821C11300}" dt="2023-01-09T23:07:36.065" v="0"/>
          <ac:spMkLst>
            <pc:docMk/>
            <pc:sldMk cId="3743333232" sldId="256"/>
            <ac:spMk id="2" creationId="{87CCAB52-EDB5-46AF-BD14-CAB024A2CA72}"/>
          </ac:spMkLst>
        </pc:spChg>
        <pc:spChg chg="mod">
          <ac:chgData name="Mike Works" userId="b81c1b58-431f-48cc-ae25-4815f9ea8e0f" providerId="ADAL" clId="{3C67D7C7-6BB3-4496-9E7D-C9B821C11300}" dt="2023-01-09T23:07:52.392" v="19" actId="20577"/>
          <ac:spMkLst>
            <pc:docMk/>
            <pc:sldMk cId="3743333232" sldId="256"/>
            <ac:spMk id="3" creationId="{7DDBB6DD-2CC5-42CC-9598-98CDCA705DA5}"/>
          </ac:spMkLst>
        </pc:spChg>
      </pc:sldChg>
      <pc:sldChg chg="addSp delSp modSp del mod">
        <pc:chgData name="Mike Works" userId="b81c1b58-431f-48cc-ae25-4815f9ea8e0f" providerId="ADAL" clId="{3C67D7C7-6BB3-4496-9E7D-C9B821C11300}" dt="2023-01-09T23:13:11.308" v="218" actId="2696"/>
        <pc:sldMkLst>
          <pc:docMk/>
          <pc:sldMk cId="3343794381" sldId="264"/>
        </pc:sldMkLst>
        <pc:spChg chg="add del mod">
          <ac:chgData name="Mike Works" userId="b81c1b58-431f-48cc-ae25-4815f9ea8e0f" providerId="ADAL" clId="{3C67D7C7-6BB3-4496-9E7D-C9B821C11300}" dt="2023-01-09T23:11:46.190" v="202" actId="478"/>
          <ac:spMkLst>
            <pc:docMk/>
            <pc:sldMk cId="3343794381" sldId="264"/>
            <ac:spMk id="4" creationId="{1D57DCF0-E34E-42CF-892B-E4C1B0640362}"/>
          </ac:spMkLst>
        </pc:spChg>
        <pc:picChg chg="mod">
          <ac:chgData name="Mike Works" userId="b81c1b58-431f-48cc-ae25-4815f9ea8e0f" providerId="ADAL" clId="{3C67D7C7-6BB3-4496-9E7D-C9B821C11300}" dt="2023-01-09T23:11:31.769" v="199" actId="14100"/>
          <ac:picMkLst>
            <pc:docMk/>
            <pc:sldMk cId="3343794381" sldId="264"/>
            <ac:picMk id="5" creationId="{99AC12F7-DC7F-4489-8250-B6D92A3FFEA8}"/>
          </ac:picMkLst>
        </pc:picChg>
      </pc:sldChg>
      <pc:sldChg chg="del">
        <pc:chgData name="Mike Works" userId="b81c1b58-431f-48cc-ae25-4815f9ea8e0f" providerId="ADAL" clId="{3C67D7C7-6BB3-4496-9E7D-C9B821C11300}" dt="2023-01-09T23:17:57.516" v="322" actId="2696"/>
        <pc:sldMkLst>
          <pc:docMk/>
          <pc:sldMk cId="2508367386" sldId="271"/>
        </pc:sldMkLst>
      </pc:sldChg>
      <pc:sldChg chg="modSp del">
        <pc:chgData name="Mike Works" userId="b81c1b58-431f-48cc-ae25-4815f9ea8e0f" providerId="ADAL" clId="{3C67D7C7-6BB3-4496-9E7D-C9B821C11300}" dt="2023-01-09T23:18:02.288" v="324" actId="2696"/>
        <pc:sldMkLst>
          <pc:docMk/>
          <pc:sldMk cId="1212297145" sldId="273"/>
        </pc:sldMkLst>
        <pc:picChg chg="mod">
          <ac:chgData name="Mike Works" userId="b81c1b58-431f-48cc-ae25-4815f9ea8e0f" providerId="ADAL" clId="{3C67D7C7-6BB3-4496-9E7D-C9B821C11300}" dt="2023-01-09T23:07:36.065" v="0"/>
          <ac:picMkLst>
            <pc:docMk/>
            <pc:sldMk cId="1212297145" sldId="273"/>
            <ac:picMk id="6" creationId="{CDF7AA53-E811-4FB0-A87C-45E976B08BB1}"/>
          </ac:picMkLst>
        </pc:picChg>
      </pc:sldChg>
      <pc:sldChg chg="addSp delSp modSp mod">
        <pc:chgData name="Mike Works" userId="b81c1b58-431f-48cc-ae25-4815f9ea8e0f" providerId="ADAL" clId="{3C67D7C7-6BB3-4496-9E7D-C9B821C11300}" dt="2023-01-10T22:21:07.516" v="391" actId="14826"/>
        <pc:sldMkLst>
          <pc:docMk/>
          <pc:sldMk cId="0" sldId="598"/>
        </pc:sldMkLst>
        <pc:spChg chg="del mod">
          <ac:chgData name="Mike Works" userId="b81c1b58-431f-48cc-ae25-4815f9ea8e0f" providerId="ADAL" clId="{3C67D7C7-6BB3-4496-9E7D-C9B821C11300}" dt="2023-01-09T23:13:59.331" v="234" actId="931"/>
          <ac:spMkLst>
            <pc:docMk/>
            <pc:sldMk cId="0" sldId="598"/>
            <ac:spMk id="3" creationId="{335AAA1B-D954-449A-B50F-6544225F3E84}"/>
          </ac:spMkLst>
        </pc:spChg>
        <pc:spChg chg="mod">
          <ac:chgData name="Mike Works" userId="b81c1b58-431f-48cc-ae25-4815f9ea8e0f" providerId="ADAL" clId="{3C67D7C7-6BB3-4496-9E7D-C9B821C11300}" dt="2023-01-09T23:13:52.465" v="232" actId="20577"/>
          <ac:spMkLst>
            <pc:docMk/>
            <pc:sldMk cId="0" sldId="598"/>
            <ac:spMk id="5" creationId="{69752CBD-B3A9-4602-820F-477137F673FE}"/>
          </ac:spMkLst>
        </pc:spChg>
        <pc:picChg chg="add mod">
          <ac:chgData name="Mike Works" userId="b81c1b58-431f-48cc-ae25-4815f9ea8e0f" providerId="ADAL" clId="{3C67D7C7-6BB3-4496-9E7D-C9B821C11300}" dt="2023-01-10T22:21:07.516" v="391" actId="14826"/>
          <ac:picMkLst>
            <pc:docMk/>
            <pc:sldMk cId="0" sldId="598"/>
            <ac:picMk id="4" creationId="{E83BF88F-2B70-40BD-8CFC-C23CFE77EE82}"/>
          </ac:picMkLst>
        </pc:picChg>
      </pc:sldChg>
      <pc:sldChg chg="addSp delSp modSp mod">
        <pc:chgData name="Mike Works" userId="b81c1b58-431f-48cc-ae25-4815f9ea8e0f" providerId="ADAL" clId="{3C67D7C7-6BB3-4496-9E7D-C9B821C11300}" dt="2023-01-09T23:11:08.060" v="198" actId="1076"/>
        <pc:sldMkLst>
          <pc:docMk/>
          <pc:sldMk cId="876457289" sldId="712"/>
        </pc:sldMkLst>
        <pc:spChg chg="del mod">
          <ac:chgData name="Mike Works" userId="b81c1b58-431f-48cc-ae25-4815f9ea8e0f" providerId="ADAL" clId="{3C67D7C7-6BB3-4496-9E7D-C9B821C11300}" dt="2023-01-09T23:10:51.205" v="193" actId="931"/>
          <ac:spMkLst>
            <pc:docMk/>
            <pc:sldMk cId="876457289" sldId="712"/>
            <ac:spMk id="3" creationId="{E17492E4-B45A-4230-A6F4-64E784FB64BB}"/>
          </ac:spMkLst>
        </pc:spChg>
        <pc:spChg chg="mod">
          <ac:chgData name="Mike Works" userId="b81c1b58-431f-48cc-ae25-4815f9ea8e0f" providerId="ADAL" clId="{3C67D7C7-6BB3-4496-9E7D-C9B821C11300}" dt="2023-01-09T23:10:41.338" v="190" actId="20577"/>
          <ac:spMkLst>
            <pc:docMk/>
            <pc:sldMk cId="876457289" sldId="712"/>
            <ac:spMk id="663554" creationId="{00000000-0000-0000-0000-000000000000}"/>
          </ac:spMkLst>
        </pc:spChg>
        <pc:picChg chg="add mod">
          <ac:chgData name="Mike Works" userId="b81c1b58-431f-48cc-ae25-4815f9ea8e0f" providerId="ADAL" clId="{3C67D7C7-6BB3-4496-9E7D-C9B821C11300}" dt="2023-01-09T23:11:08.060" v="198" actId="1076"/>
          <ac:picMkLst>
            <pc:docMk/>
            <pc:sldMk cId="876457289" sldId="712"/>
            <ac:picMk id="4" creationId="{045B7A4E-3D6D-41F8-89EC-0F7A8DBFBC4E}"/>
          </ac:picMkLst>
        </pc:picChg>
      </pc:sldChg>
      <pc:sldChg chg="modSp mod">
        <pc:chgData name="Mike Works" userId="b81c1b58-431f-48cc-ae25-4815f9ea8e0f" providerId="ADAL" clId="{3C67D7C7-6BB3-4496-9E7D-C9B821C11300}" dt="2023-01-09T23:15:54.198" v="291" actId="27636"/>
        <pc:sldMkLst>
          <pc:docMk/>
          <pc:sldMk cId="270844834" sldId="743"/>
        </pc:sldMkLst>
        <pc:spChg chg="mod">
          <ac:chgData name="Mike Works" userId="b81c1b58-431f-48cc-ae25-4815f9ea8e0f" providerId="ADAL" clId="{3C67D7C7-6BB3-4496-9E7D-C9B821C11300}" dt="2023-01-09T23:15:01.556" v="271" actId="20577"/>
          <ac:spMkLst>
            <pc:docMk/>
            <pc:sldMk cId="270844834" sldId="743"/>
            <ac:spMk id="3" creationId="{B6AFC1FE-44B9-4FB6-988E-E03AB88C5DDE}"/>
          </ac:spMkLst>
        </pc:spChg>
        <pc:spChg chg="mod">
          <ac:chgData name="Mike Works" userId="b81c1b58-431f-48cc-ae25-4815f9ea8e0f" providerId="ADAL" clId="{3C67D7C7-6BB3-4496-9E7D-C9B821C11300}" dt="2023-01-09T23:15:54.198" v="291" actId="27636"/>
          <ac:spMkLst>
            <pc:docMk/>
            <pc:sldMk cId="270844834" sldId="743"/>
            <ac:spMk id="5" creationId="{7FC67FDF-0EFF-4FAA-8209-4BEB134059CB}"/>
          </ac:spMkLst>
        </pc:spChg>
      </pc:sldChg>
      <pc:sldChg chg="addSp delSp modSp mod">
        <pc:chgData name="Mike Works" userId="b81c1b58-431f-48cc-ae25-4815f9ea8e0f" providerId="ADAL" clId="{3C67D7C7-6BB3-4496-9E7D-C9B821C11300}" dt="2023-01-10T21:48:58.902" v="390" actId="20577"/>
        <pc:sldMkLst>
          <pc:docMk/>
          <pc:sldMk cId="3724014815" sldId="756"/>
        </pc:sldMkLst>
        <pc:spChg chg="mod">
          <ac:chgData name="Mike Works" userId="b81c1b58-431f-48cc-ae25-4815f9ea8e0f" providerId="ADAL" clId="{3C67D7C7-6BB3-4496-9E7D-C9B821C11300}" dt="2023-01-10T21:48:58.902" v="390" actId="20577"/>
          <ac:spMkLst>
            <pc:docMk/>
            <pc:sldMk cId="3724014815" sldId="756"/>
            <ac:spMk id="3" creationId="{F2E352B0-4F36-4E91-AB64-73845A9AF84D}"/>
          </ac:spMkLst>
        </pc:spChg>
        <pc:spChg chg="del mod">
          <ac:chgData name="Mike Works" userId="b81c1b58-431f-48cc-ae25-4815f9ea8e0f" providerId="ADAL" clId="{3C67D7C7-6BB3-4496-9E7D-C9B821C11300}" dt="2023-01-09T23:17:25.834" v="314" actId="931"/>
          <ac:spMkLst>
            <pc:docMk/>
            <pc:sldMk cId="3724014815" sldId="756"/>
            <ac:spMk id="5" creationId="{D5C809D6-4640-4E82-82AA-7897B7E2A46A}"/>
          </ac:spMkLst>
        </pc:spChg>
        <pc:picChg chg="add mod">
          <ac:chgData name="Mike Works" userId="b81c1b58-431f-48cc-ae25-4815f9ea8e0f" providerId="ADAL" clId="{3C67D7C7-6BB3-4496-9E7D-C9B821C11300}" dt="2023-01-09T23:17:49.233" v="320" actId="1076"/>
          <ac:picMkLst>
            <pc:docMk/>
            <pc:sldMk cId="3724014815" sldId="756"/>
            <ac:picMk id="4" creationId="{B67E24D8-4C4F-423D-8393-DAB1E6EBFBE3}"/>
          </ac:picMkLst>
        </pc:picChg>
      </pc:sldChg>
      <pc:sldChg chg="addSp delSp modSp mod">
        <pc:chgData name="Mike Works" userId="b81c1b58-431f-48cc-ae25-4815f9ea8e0f" providerId="ADAL" clId="{3C67D7C7-6BB3-4496-9E7D-C9B821C11300}" dt="2023-01-10T22:26:38.117" v="393" actId="478"/>
        <pc:sldMkLst>
          <pc:docMk/>
          <pc:sldMk cId="2951649183" sldId="794"/>
        </pc:sldMkLst>
        <pc:spChg chg="mod">
          <ac:chgData name="Mike Works" userId="b81c1b58-431f-48cc-ae25-4815f9ea8e0f" providerId="ADAL" clId="{3C67D7C7-6BB3-4496-9E7D-C9B821C11300}" dt="2023-01-09T23:09:09.450" v="135" actId="20577"/>
          <ac:spMkLst>
            <pc:docMk/>
            <pc:sldMk cId="2951649183" sldId="794"/>
            <ac:spMk id="2" creationId="{00000000-0000-0000-0000-000000000000}"/>
          </ac:spMkLst>
        </pc:spChg>
        <pc:spChg chg="del mod">
          <ac:chgData name="Mike Works" userId="b81c1b58-431f-48cc-ae25-4815f9ea8e0f" providerId="ADAL" clId="{3C67D7C7-6BB3-4496-9E7D-C9B821C11300}" dt="2023-01-10T22:26:38.117" v="393" actId="478"/>
          <ac:spMkLst>
            <pc:docMk/>
            <pc:sldMk cId="2951649183" sldId="794"/>
            <ac:spMk id="3" creationId="{00000000-0000-0000-0000-000000000000}"/>
          </ac:spMkLst>
        </pc:spChg>
        <pc:spChg chg="del mod">
          <ac:chgData name="Mike Works" userId="b81c1b58-431f-48cc-ae25-4815f9ea8e0f" providerId="ADAL" clId="{3C67D7C7-6BB3-4496-9E7D-C9B821C11300}" dt="2023-01-09T23:09:36.677" v="151" actId="931"/>
          <ac:spMkLst>
            <pc:docMk/>
            <pc:sldMk cId="2951649183" sldId="794"/>
            <ac:spMk id="10" creationId="{137BE605-B783-450D-ADEB-DE30E6F0EAB8}"/>
          </ac:spMkLst>
        </pc:spChg>
        <pc:picChg chg="add mod">
          <ac:chgData name="Mike Works" userId="b81c1b58-431f-48cc-ae25-4815f9ea8e0f" providerId="ADAL" clId="{3C67D7C7-6BB3-4496-9E7D-C9B821C11300}" dt="2023-01-09T23:10:01.105" v="157" actId="1076"/>
          <ac:picMkLst>
            <pc:docMk/>
            <pc:sldMk cId="2951649183" sldId="794"/>
            <ac:picMk id="5" creationId="{6C6B4B44-B76B-4773-BFE2-DEE0911162F9}"/>
          </ac:picMkLst>
        </pc:picChg>
        <pc:picChg chg="del">
          <ac:chgData name="Mike Works" userId="b81c1b58-431f-48cc-ae25-4815f9ea8e0f" providerId="ADAL" clId="{3C67D7C7-6BB3-4496-9E7D-C9B821C11300}" dt="2023-01-09T23:09:11.403" v="136" actId="478"/>
          <ac:picMkLst>
            <pc:docMk/>
            <pc:sldMk cId="2951649183" sldId="794"/>
            <ac:picMk id="11" creationId="{D46174F2-7DAC-4A00-A3A7-DB3D9D2C9BFA}"/>
          </ac:picMkLst>
        </pc:picChg>
        <pc:picChg chg="del">
          <ac:chgData name="Mike Works" userId="b81c1b58-431f-48cc-ae25-4815f9ea8e0f" providerId="ADAL" clId="{3C67D7C7-6BB3-4496-9E7D-C9B821C11300}" dt="2023-01-09T23:09:13.035" v="137" actId="478"/>
          <ac:picMkLst>
            <pc:docMk/>
            <pc:sldMk cId="2951649183" sldId="794"/>
            <ac:picMk id="12" creationId="{010F1142-A52E-422E-986B-B176C8DC5E4A}"/>
          </ac:picMkLst>
        </pc:picChg>
      </pc:sldChg>
      <pc:sldChg chg="del">
        <pc:chgData name="Mike Works" userId="b81c1b58-431f-48cc-ae25-4815f9ea8e0f" providerId="ADAL" clId="{3C67D7C7-6BB3-4496-9E7D-C9B821C11300}" dt="2023-01-09T23:17:54.567" v="321" actId="2696"/>
        <pc:sldMkLst>
          <pc:docMk/>
          <pc:sldMk cId="1397714468" sldId="795"/>
        </pc:sldMkLst>
      </pc:sldChg>
      <pc:sldChg chg="del">
        <pc:chgData name="Mike Works" userId="b81c1b58-431f-48cc-ae25-4815f9ea8e0f" providerId="ADAL" clId="{3C67D7C7-6BB3-4496-9E7D-C9B821C11300}" dt="2023-01-09T23:17:59.979" v="323" actId="2696"/>
        <pc:sldMkLst>
          <pc:docMk/>
          <pc:sldMk cId="2433793350" sldId="796"/>
        </pc:sldMkLst>
      </pc:sldChg>
      <pc:sldChg chg="addSp delSp modSp add mod ord">
        <pc:chgData name="Mike Works" userId="b81c1b58-431f-48cc-ae25-4815f9ea8e0f" providerId="ADAL" clId="{3C67D7C7-6BB3-4496-9E7D-C9B821C11300}" dt="2023-01-10T22:26:34.767" v="392" actId="478"/>
        <pc:sldMkLst>
          <pc:docMk/>
          <pc:sldMk cId="4111374653" sldId="797"/>
        </pc:sldMkLst>
        <pc:spChg chg="mod">
          <ac:chgData name="Mike Works" userId="b81c1b58-431f-48cc-ae25-4815f9ea8e0f" providerId="ADAL" clId="{3C67D7C7-6BB3-4496-9E7D-C9B821C11300}" dt="2023-01-09T23:12:17.123" v="212" actId="20577"/>
          <ac:spMkLst>
            <pc:docMk/>
            <pc:sldMk cId="4111374653" sldId="797"/>
            <ac:spMk id="2" creationId="{00000000-0000-0000-0000-000000000000}"/>
          </ac:spMkLst>
        </pc:spChg>
        <pc:spChg chg="del">
          <ac:chgData name="Mike Works" userId="b81c1b58-431f-48cc-ae25-4815f9ea8e0f" providerId="ADAL" clId="{3C67D7C7-6BB3-4496-9E7D-C9B821C11300}" dt="2023-01-10T22:26:34.767" v="392" actId="478"/>
          <ac:spMkLst>
            <pc:docMk/>
            <pc:sldMk cId="4111374653" sldId="797"/>
            <ac:spMk id="3" creationId="{00000000-0000-0000-0000-000000000000}"/>
          </ac:spMkLst>
        </pc:spChg>
        <pc:spChg chg="add mod">
          <ac:chgData name="Mike Works" userId="b81c1b58-431f-48cc-ae25-4815f9ea8e0f" providerId="ADAL" clId="{3C67D7C7-6BB3-4496-9E7D-C9B821C11300}" dt="2023-01-09T23:12:36.876" v="213" actId="478"/>
          <ac:spMkLst>
            <pc:docMk/>
            <pc:sldMk cId="4111374653" sldId="797"/>
            <ac:spMk id="6" creationId="{6BEE2E03-7DF4-4481-B541-36FBFDA878F0}"/>
          </ac:spMkLst>
        </pc:spChg>
        <pc:picChg chg="del">
          <ac:chgData name="Mike Works" userId="b81c1b58-431f-48cc-ae25-4815f9ea8e0f" providerId="ADAL" clId="{3C67D7C7-6BB3-4496-9E7D-C9B821C11300}" dt="2023-01-09T23:12:36.876" v="213" actId="478"/>
          <ac:picMkLst>
            <pc:docMk/>
            <pc:sldMk cId="4111374653" sldId="797"/>
            <ac:picMk id="5" creationId="{6C6B4B44-B76B-4773-BFE2-DEE0911162F9}"/>
          </ac:picMkLst>
        </pc:picChg>
        <pc:picChg chg="add mod">
          <ac:chgData name="Mike Works" userId="b81c1b58-431f-48cc-ae25-4815f9ea8e0f" providerId="ADAL" clId="{3C67D7C7-6BB3-4496-9E7D-C9B821C11300}" dt="2023-01-09T23:13:05.333" v="217" actId="1076"/>
          <ac:picMkLst>
            <pc:docMk/>
            <pc:sldMk cId="4111374653" sldId="797"/>
            <ac:picMk id="7" creationId="{178196B3-F1B4-44FF-B963-36DFA64170CB}"/>
          </ac:picMkLst>
        </pc:picChg>
      </pc:sldChg>
      <pc:sldChg chg="addSp delSp modSp add mod">
        <pc:chgData name="Mike Works" userId="b81c1b58-431f-48cc-ae25-4815f9ea8e0f" providerId="ADAL" clId="{3C67D7C7-6BB3-4496-9E7D-C9B821C11300}" dt="2023-01-10T22:26:40.862" v="394" actId="478"/>
        <pc:sldMkLst>
          <pc:docMk/>
          <pc:sldMk cId="3628157155" sldId="798"/>
        </pc:sldMkLst>
        <pc:spChg chg="mod">
          <ac:chgData name="Mike Works" userId="b81c1b58-431f-48cc-ae25-4815f9ea8e0f" providerId="ADAL" clId="{3C67D7C7-6BB3-4496-9E7D-C9B821C11300}" dt="2023-01-10T21:43:33.441" v="368" actId="6549"/>
          <ac:spMkLst>
            <pc:docMk/>
            <pc:sldMk cId="3628157155" sldId="798"/>
            <ac:spMk id="2" creationId="{00000000-0000-0000-0000-000000000000}"/>
          </ac:spMkLst>
        </pc:spChg>
        <pc:spChg chg="del">
          <ac:chgData name="Mike Works" userId="b81c1b58-431f-48cc-ae25-4815f9ea8e0f" providerId="ADAL" clId="{3C67D7C7-6BB3-4496-9E7D-C9B821C11300}" dt="2023-01-10T22:26:40.862" v="394" actId="478"/>
          <ac:spMkLst>
            <pc:docMk/>
            <pc:sldMk cId="3628157155" sldId="798"/>
            <ac:spMk id="3" creationId="{00000000-0000-0000-0000-000000000000}"/>
          </ac:spMkLst>
        </pc:spChg>
        <pc:spChg chg="add del mod">
          <ac:chgData name="Mike Works" userId="b81c1b58-431f-48cc-ae25-4815f9ea8e0f" providerId="ADAL" clId="{3C67D7C7-6BB3-4496-9E7D-C9B821C11300}" dt="2023-01-10T21:43:52.147" v="370" actId="931"/>
          <ac:spMkLst>
            <pc:docMk/>
            <pc:sldMk cId="3628157155" sldId="798"/>
            <ac:spMk id="6" creationId="{6DA0055F-3F91-4F08-950E-A7696C3AC850}"/>
          </ac:spMkLst>
        </pc:spChg>
        <pc:picChg chg="del">
          <ac:chgData name="Mike Works" userId="b81c1b58-431f-48cc-ae25-4815f9ea8e0f" providerId="ADAL" clId="{3C67D7C7-6BB3-4496-9E7D-C9B821C11300}" dt="2023-01-10T21:43:36.148" v="369" actId="478"/>
          <ac:picMkLst>
            <pc:docMk/>
            <pc:sldMk cId="3628157155" sldId="798"/>
            <ac:picMk id="5" creationId="{6C6B4B44-B76B-4773-BFE2-DEE0911162F9}"/>
          </ac:picMkLst>
        </pc:picChg>
        <pc:picChg chg="add mod">
          <ac:chgData name="Mike Works" userId="b81c1b58-431f-48cc-ae25-4815f9ea8e0f" providerId="ADAL" clId="{3C67D7C7-6BB3-4496-9E7D-C9B821C11300}" dt="2023-01-10T21:44:28.819" v="375"/>
          <ac:picMkLst>
            <pc:docMk/>
            <pc:sldMk cId="3628157155" sldId="798"/>
            <ac:picMk id="8" creationId="{BACECF8D-549B-4107-92FB-7D1975537A2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3D56D-6B9E-4455-9D2D-71DE4A5A548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3CF57-43F9-4118-A8D2-E74C0615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83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b="1" baseline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85458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b="1" baseline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4928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09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04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484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176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014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49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32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083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018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41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1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27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09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594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11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4/11/2023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887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77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asuresforjustice.org/commons/yolod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dsdata.org/topic/1/reported-abuse/map#loct=3&amp;fmt=1216&amp;loc=340&amp;tf=110&amp;center=-13576695.816271,4667385.1881605&amp;zoom=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CAB52-EDB5-46AF-BD14-CAB024A2CA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Commons Town Hall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BB6DD-2CC5-42CC-9598-98CDCA705D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Tuesday, April 11</a:t>
            </a:r>
            <a:r>
              <a:rPr lang="en-US" baseline="30000" dirty="0"/>
              <a:t>th</a:t>
            </a:r>
            <a:r>
              <a:rPr lang="en-US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3743333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35DD2-B1CD-8825-CF04-F08C6A80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607193" cy="1320800"/>
          </a:xfrm>
        </p:spPr>
        <p:txBody>
          <a:bodyPr/>
          <a:lstStyle/>
          <a:p>
            <a:r>
              <a:rPr lang="en-US"/>
              <a:t>Ace </a:t>
            </a:r>
            <a:r>
              <a:rPr lang="en-US" dirty="0"/>
              <a:t>&amp; Aloha – Victim Advocate Comfort Dogs</a:t>
            </a:r>
          </a:p>
        </p:txBody>
      </p:sp>
      <p:pic>
        <p:nvPicPr>
          <p:cNvPr id="1028" name="Picture 4" descr="ALOHA 2021 | Yolo County District Attorney">
            <a:extLst>
              <a:ext uri="{FF2B5EF4-FFF2-40B4-BE49-F238E27FC236}">
                <a16:creationId xmlns:a16="http://schemas.microsoft.com/office/drawing/2014/main" id="{70EB768D-1433-8855-BEED-1AAA70DD9C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265" y="1532700"/>
            <a:ext cx="3252933" cy="48794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indoor, dog, window&#10;&#10;Description automatically generated">
            <a:extLst>
              <a:ext uri="{FF2B5EF4-FFF2-40B4-BE49-F238E27FC236}">
                <a16:creationId xmlns:a16="http://schemas.microsoft.com/office/drawing/2014/main" id="{3B212D58-6C93-ED09-8827-A917ED413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02" t="16207" r="25578" b="11046"/>
          <a:stretch/>
        </p:blipFill>
        <p:spPr>
          <a:xfrm>
            <a:off x="2958138" y="1532700"/>
            <a:ext cx="2566599" cy="48794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5164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Crimes Involving Child Victims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EE2E03-7DF4-4481-B541-36FBFDA87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178196B3-F1B4-44FF-B963-36DFA6417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059" y="1270000"/>
            <a:ext cx="6033882" cy="55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74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Reports of Child Abuse &amp; Neglect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46D17B7-850C-B0AD-E97D-0A7913D4E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9FBD5C4C-E976-6869-00F8-CAAFC4DAD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851" y="1270000"/>
            <a:ext cx="5364297" cy="53642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8157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35DD2-B1CD-8825-CF04-F08C6A80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266766" cy="1320800"/>
          </a:xfrm>
        </p:spPr>
        <p:txBody>
          <a:bodyPr/>
          <a:lstStyle/>
          <a:p>
            <a:r>
              <a:rPr lang="en-US" dirty="0"/>
              <a:t>MDIC Total Referrals &amp; Forensic Interviews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61867-0CD7-2D26-F13B-9A6AF8B8D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6DFDD-C8C5-AE75-E652-E15970C6A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617" y="1276233"/>
            <a:ext cx="9266766" cy="52472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2690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35DD2-B1CD-8825-CF04-F08C6A80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266766" cy="1320800"/>
          </a:xfrm>
        </p:spPr>
        <p:txBody>
          <a:bodyPr/>
          <a:lstStyle/>
          <a:p>
            <a:r>
              <a:rPr lang="en-US" dirty="0"/>
              <a:t>MDIC by Type of Victimization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61867-0CD7-2D26-F13B-9A6AF8B8D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6DFDD-C8C5-AE75-E652-E15970C6A4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67160" y="1283347"/>
            <a:ext cx="9257680" cy="52329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2606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35DD2-B1CD-8825-CF04-F08C6A80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266766" cy="1320800"/>
          </a:xfrm>
        </p:spPr>
        <p:txBody>
          <a:bodyPr/>
          <a:lstStyle/>
          <a:p>
            <a:r>
              <a:rPr lang="en-US" dirty="0"/>
              <a:t>MDIC Victimization – Other Than </a:t>
            </a:r>
            <a:r>
              <a:rPr lang="en-US"/>
              <a:t>Sex Abuse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61867-0CD7-2D26-F13B-9A6AF8B8D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6DFDD-C8C5-AE75-E652-E15970C6A4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67160" y="1285912"/>
            <a:ext cx="9257680" cy="52278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3501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35DD2-B1CD-8825-CF04-F08C6A80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266766" cy="1320800"/>
          </a:xfrm>
        </p:spPr>
        <p:txBody>
          <a:bodyPr/>
          <a:lstStyle/>
          <a:p>
            <a:r>
              <a:rPr lang="en-US" dirty="0"/>
              <a:t>MDIC by Race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61867-0CD7-2D26-F13B-9A6AF8B8D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6DFDD-C8C5-AE75-E652-E15970C6A4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62617" y="1288473"/>
            <a:ext cx="9266766" cy="52420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0478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35DD2-B1CD-8825-CF04-F08C6A80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266766" cy="1320800"/>
          </a:xfrm>
        </p:spPr>
        <p:txBody>
          <a:bodyPr/>
          <a:lstStyle/>
          <a:p>
            <a:r>
              <a:rPr lang="en-US" dirty="0"/>
              <a:t>Cases with 288(a) PC Charges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61867-0CD7-2D26-F13B-9A6AF8B8D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76D4AF-C22F-2596-2370-87AD767AF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591" y="1270000"/>
            <a:ext cx="9400817" cy="51981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513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35DD2-B1CD-8825-CF04-F08C6A80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607193" cy="1320800"/>
          </a:xfrm>
        </p:spPr>
        <p:txBody>
          <a:bodyPr/>
          <a:lstStyle/>
          <a:p>
            <a:r>
              <a:rPr lang="en-US" dirty="0"/>
              <a:t>Daisy – Victim Advocate Comfort Dogs</a:t>
            </a:r>
          </a:p>
        </p:txBody>
      </p:sp>
      <p:pic>
        <p:nvPicPr>
          <p:cNvPr id="5" name="Picture 4" descr="A dog sitting in the grass&#10;&#10;Description automatically generated with low confidence">
            <a:extLst>
              <a:ext uri="{FF2B5EF4-FFF2-40B4-BE49-F238E27FC236}">
                <a16:creationId xmlns:a16="http://schemas.microsoft.com/office/drawing/2014/main" id="{16ABF021-A2FA-5074-7218-7E03C6CA6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89" t="7404" r="26803"/>
          <a:stretch/>
        </p:blipFill>
        <p:spPr>
          <a:xfrm>
            <a:off x="3615527" y="1497654"/>
            <a:ext cx="4730803" cy="47507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5FC7A-591B-7185-F09A-676461384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32703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515</TotalTime>
  <Words>62</Words>
  <Application>Microsoft Office PowerPoint</Application>
  <PresentationFormat>Widescreen</PresentationFormat>
  <Paragraphs>11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Commons Town Hall</vt:lpstr>
      <vt:lpstr>Crimes Involving Child Victims</vt:lpstr>
      <vt:lpstr>Reports of Child Abuse &amp; Neglect</vt:lpstr>
      <vt:lpstr>MDIC Total Referrals &amp; Forensic Interviews</vt:lpstr>
      <vt:lpstr>MDIC by Type of Victimization</vt:lpstr>
      <vt:lpstr>MDIC Victimization – Other Than Sex Abuse</vt:lpstr>
      <vt:lpstr>MDIC by Race</vt:lpstr>
      <vt:lpstr>Cases with 288(a) PC Charges</vt:lpstr>
      <vt:lpstr>Daisy – Victim Advocate Comfort Dogs</vt:lpstr>
      <vt:lpstr>Ace &amp; Aloha – Victim Advocate Comfort Dogs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Commons Town Hall</dc:title>
  <dc:creator>Mike Works</dc:creator>
  <cp:lastModifiedBy>Mike Works</cp:lastModifiedBy>
  <cp:revision>7</cp:revision>
  <dcterms:created xsi:type="dcterms:W3CDTF">2022-05-10T20:00:54Z</dcterms:created>
  <dcterms:modified xsi:type="dcterms:W3CDTF">2023-04-11T21:38:04Z</dcterms:modified>
</cp:coreProperties>
</file>