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notesMasterIdLst>
    <p:notesMasterId r:id="rId9"/>
  </p:notesMasterIdLst>
  <p:sldIdLst>
    <p:sldId id="256" r:id="rId2"/>
    <p:sldId id="797" r:id="rId3"/>
    <p:sldId id="798" r:id="rId4"/>
    <p:sldId id="799" r:id="rId5"/>
    <p:sldId id="800" r:id="rId6"/>
    <p:sldId id="801" r:id="rId7"/>
    <p:sldId id="80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7BA420"/>
    <a:srgbClr val="597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389A8D-CE9D-43C7-B864-FD34ACE69919}" v="1" dt="2023-03-14T06:29:22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Works" userId="b81c1b58-431f-48cc-ae25-4815f9ea8e0f" providerId="ADAL" clId="{1D389A8D-CE9D-43C7-B864-FD34ACE69919}"/>
    <pc:docChg chg="undo custSel modSld">
      <pc:chgData name="Mike Works" userId="b81c1b58-431f-48cc-ae25-4815f9ea8e0f" providerId="ADAL" clId="{1D389A8D-CE9D-43C7-B864-FD34ACE69919}" dt="2023-03-14T17:07:55.849" v="493" actId="20577"/>
      <pc:docMkLst>
        <pc:docMk/>
      </pc:docMkLst>
      <pc:sldChg chg="modSp mod">
        <pc:chgData name="Mike Works" userId="b81c1b58-431f-48cc-ae25-4815f9ea8e0f" providerId="ADAL" clId="{1D389A8D-CE9D-43C7-B864-FD34ACE69919}" dt="2023-03-14T17:06:18.484" v="471" actId="1036"/>
        <pc:sldMkLst>
          <pc:docMk/>
          <pc:sldMk cId="4111374653" sldId="797"/>
        </pc:sldMkLst>
        <pc:spChg chg="mod">
          <ac:chgData name="Mike Works" userId="b81c1b58-431f-48cc-ae25-4815f9ea8e0f" providerId="ADAL" clId="{1D389A8D-CE9D-43C7-B864-FD34ACE69919}" dt="2023-03-14T17:06:18.484" v="471" actId="1036"/>
          <ac:spMkLst>
            <pc:docMk/>
            <pc:sldMk cId="4111374653" sldId="797"/>
            <ac:spMk id="2" creationId="{00000000-0000-0000-0000-000000000000}"/>
          </ac:spMkLst>
        </pc:spChg>
        <pc:picChg chg="mod">
          <ac:chgData name="Mike Works" userId="b81c1b58-431f-48cc-ae25-4815f9ea8e0f" providerId="ADAL" clId="{1D389A8D-CE9D-43C7-B864-FD34ACE69919}" dt="2023-03-14T17:03:24.519" v="409" actId="14100"/>
          <ac:picMkLst>
            <pc:docMk/>
            <pc:sldMk cId="4111374653" sldId="797"/>
            <ac:picMk id="7" creationId="{178196B3-F1B4-44FF-B963-36DFA64170CB}"/>
          </ac:picMkLst>
        </pc:picChg>
      </pc:sldChg>
      <pc:sldChg chg="modSp mod">
        <pc:chgData name="Mike Works" userId="b81c1b58-431f-48cc-ae25-4815f9ea8e0f" providerId="ADAL" clId="{1D389A8D-CE9D-43C7-B864-FD34ACE69919}" dt="2023-03-14T17:04:52.772" v="419" actId="1036"/>
        <pc:sldMkLst>
          <pc:docMk/>
          <pc:sldMk cId="3628157155" sldId="798"/>
        </pc:sldMkLst>
        <pc:spChg chg="mod">
          <ac:chgData name="Mike Works" userId="b81c1b58-431f-48cc-ae25-4815f9ea8e0f" providerId="ADAL" clId="{1D389A8D-CE9D-43C7-B864-FD34ACE69919}" dt="2023-03-14T17:04:52.772" v="419" actId="1036"/>
          <ac:spMkLst>
            <pc:docMk/>
            <pc:sldMk cId="3628157155" sldId="798"/>
            <ac:spMk id="5" creationId="{793C6121-6D2B-BE67-A2CB-F794E075E5AD}"/>
          </ac:spMkLst>
        </pc:spChg>
        <pc:picChg chg="mod">
          <ac:chgData name="Mike Works" userId="b81c1b58-431f-48cc-ae25-4815f9ea8e0f" providerId="ADAL" clId="{1D389A8D-CE9D-43C7-B864-FD34ACE69919}" dt="2023-03-14T17:03:08.389" v="407" actId="1076"/>
          <ac:picMkLst>
            <pc:docMk/>
            <pc:sldMk cId="3628157155" sldId="798"/>
            <ac:picMk id="4" creationId="{CFC4D00F-8D5B-4268-B1C2-ED9E68E51602}"/>
          </ac:picMkLst>
        </pc:picChg>
      </pc:sldChg>
      <pc:sldChg chg="modSp mod">
        <pc:chgData name="Mike Works" userId="b81c1b58-431f-48cc-ae25-4815f9ea8e0f" providerId="ADAL" clId="{1D389A8D-CE9D-43C7-B864-FD34ACE69919}" dt="2023-03-14T17:05:04.333" v="429" actId="1036"/>
        <pc:sldMkLst>
          <pc:docMk/>
          <pc:sldMk cId="3042718165" sldId="799"/>
        </pc:sldMkLst>
        <pc:spChg chg="mod">
          <ac:chgData name="Mike Works" userId="b81c1b58-431f-48cc-ae25-4815f9ea8e0f" providerId="ADAL" clId="{1D389A8D-CE9D-43C7-B864-FD34ACE69919}" dt="2023-03-14T17:05:04.333" v="429" actId="1036"/>
          <ac:spMkLst>
            <pc:docMk/>
            <pc:sldMk cId="3042718165" sldId="799"/>
            <ac:spMk id="5" creationId="{793C6121-6D2B-BE67-A2CB-F794E075E5AD}"/>
          </ac:spMkLst>
        </pc:spChg>
        <pc:picChg chg="mod">
          <ac:chgData name="Mike Works" userId="b81c1b58-431f-48cc-ae25-4815f9ea8e0f" providerId="ADAL" clId="{1D389A8D-CE9D-43C7-B864-FD34ACE69919}" dt="2023-03-14T17:02:57.671" v="406" actId="1076"/>
          <ac:picMkLst>
            <pc:docMk/>
            <pc:sldMk cId="3042718165" sldId="799"/>
            <ac:picMk id="8" creationId="{EF3FC0D9-E94E-6C32-1A87-47B8601DD282}"/>
          </ac:picMkLst>
        </pc:picChg>
      </pc:sldChg>
      <pc:sldChg chg="modSp mod">
        <pc:chgData name="Mike Works" userId="b81c1b58-431f-48cc-ae25-4815f9ea8e0f" providerId="ADAL" clId="{1D389A8D-CE9D-43C7-B864-FD34ACE69919}" dt="2023-03-14T17:05:24.367" v="439" actId="1036"/>
        <pc:sldMkLst>
          <pc:docMk/>
          <pc:sldMk cId="2392001970" sldId="800"/>
        </pc:sldMkLst>
        <pc:spChg chg="mod">
          <ac:chgData name="Mike Works" userId="b81c1b58-431f-48cc-ae25-4815f9ea8e0f" providerId="ADAL" clId="{1D389A8D-CE9D-43C7-B864-FD34ACE69919}" dt="2023-03-14T17:05:24.367" v="439" actId="1036"/>
          <ac:spMkLst>
            <pc:docMk/>
            <pc:sldMk cId="2392001970" sldId="800"/>
            <ac:spMk id="5" creationId="{793C6121-6D2B-BE67-A2CB-F794E075E5AD}"/>
          </ac:spMkLst>
        </pc:spChg>
        <pc:picChg chg="mod">
          <ac:chgData name="Mike Works" userId="b81c1b58-431f-48cc-ae25-4815f9ea8e0f" providerId="ADAL" clId="{1D389A8D-CE9D-43C7-B864-FD34ACE69919}" dt="2023-03-14T17:00:23.013" v="398" actId="1076"/>
          <ac:picMkLst>
            <pc:docMk/>
            <pc:sldMk cId="2392001970" sldId="800"/>
            <ac:picMk id="4" creationId="{D457136B-5218-6A00-A827-DD966B599329}"/>
          </ac:picMkLst>
        </pc:picChg>
      </pc:sldChg>
      <pc:sldChg chg="modSp mod">
        <pc:chgData name="Mike Works" userId="b81c1b58-431f-48cc-ae25-4815f9ea8e0f" providerId="ADAL" clId="{1D389A8D-CE9D-43C7-B864-FD34ACE69919}" dt="2023-03-14T17:07:45.621" v="487" actId="20577"/>
        <pc:sldMkLst>
          <pc:docMk/>
          <pc:sldMk cId="4043661813" sldId="801"/>
        </pc:sldMkLst>
        <pc:spChg chg="mod">
          <ac:chgData name="Mike Works" userId="b81c1b58-431f-48cc-ae25-4815f9ea8e0f" providerId="ADAL" clId="{1D389A8D-CE9D-43C7-B864-FD34ACE69919}" dt="2023-03-14T17:07:45.621" v="487" actId="20577"/>
          <ac:spMkLst>
            <pc:docMk/>
            <pc:sldMk cId="4043661813" sldId="801"/>
            <ac:spMk id="5" creationId="{793C6121-6D2B-BE67-A2CB-F794E075E5AD}"/>
          </ac:spMkLst>
        </pc:spChg>
        <pc:picChg chg="mod">
          <ac:chgData name="Mike Works" userId="b81c1b58-431f-48cc-ae25-4815f9ea8e0f" providerId="ADAL" clId="{1D389A8D-CE9D-43C7-B864-FD34ACE69919}" dt="2023-03-14T17:02:40.719" v="405" actId="1076"/>
          <ac:picMkLst>
            <pc:docMk/>
            <pc:sldMk cId="4043661813" sldId="801"/>
            <ac:picMk id="6" creationId="{A173057E-119B-AFEC-1874-4EF88BBDCBDE}"/>
          </ac:picMkLst>
        </pc:picChg>
      </pc:sldChg>
      <pc:sldChg chg="modSp mod">
        <pc:chgData name="Mike Works" userId="b81c1b58-431f-48cc-ae25-4815f9ea8e0f" providerId="ADAL" clId="{1D389A8D-CE9D-43C7-B864-FD34ACE69919}" dt="2023-03-14T17:07:55.849" v="493" actId="20577"/>
        <pc:sldMkLst>
          <pc:docMk/>
          <pc:sldMk cId="1286771252" sldId="802"/>
        </pc:sldMkLst>
        <pc:spChg chg="mod">
          <ac:chgData name="Mike Works" userId="b81c1b58-431f-48cc-ae25-4815f9ea8e0f" providerId="ADAL" clId="{1D389A8D-CE9D-43C7-B864-FD34ACE69919}" dt="2023-03-14T17:07:55.849" v="493" actId="20577"/>
          <ac:spMkLst>
            <pc:docMk/>
            <pc:sldMk cId="1286771252" sldId="802"/>
            <ac:spMk id="5" creationId="{793C6121-6D2B-BE67-A2CB-F794E075E5AD}"/>
          </ac:spMkLst>
        </pc:spChg>
        <pc:picChg chg="mod">
          <ac:chgData name="Mike Works" userId="b81c1b58-431f-48cc-ae25-4815f9ea8e0f" providerId="ADAL" clId="{1D389A8D-CE9D-43C7-B864-FD34ACE69919}" dt="2023-03-14T17:02:24.822" v="404" actId="1076"/>
          <ac:picMkLst>
            <pc:docMk/>
            <pc:sldMk cId="1286771252" sldId="802"/>
            <ac:picMk id="4" creationId="{76F699EA-4B44-71D5-2827-214FF6A4570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3D56D-6B9E-4455-9D2D-71DE4A5A548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3CF57-43F9-4118-A8D2-E74C0615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8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b="1" baseline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8545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b="1" baseline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9284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b="1" baseline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7916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b="1" baseline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69191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b="1" baseline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01331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b="1" baseline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6734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809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04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484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76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0142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49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32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8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1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1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1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7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9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9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1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88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7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asuresforjustice.org/commons/yolod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CAB52-EDB5-46AF-BD14-CAB024A2C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Commons Town Hall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BB6DD-2CC5-42CC-9598-98CDCA705D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Tuesday, March 14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374333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90"/>
            <a:ext cx="8596668" cy="816638"/>
          </a:xfrm>
        </p:spPr>
        <p:txBody>
          <a:bodyPr/>
          <a:lstStyle/>
          <a:p>
            <a:r>
              <a:rPr lang="en-US" dirty="0"/>
              <a:t>Crimes Described as “Non-Violent” in CA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E2E03-7DF4-4481-B541-36FBFDA87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hlinkClick r:id="rId3"/>
            <a:extLst>
              <a:ext uri="{FF2B5EF4-FFF2-40B4-BE49-F238E27FC236}">
                <a16:creationId xmlns:a16="http://schemas.microsoft.com/office/drawing/2014/main" id="{178196B3-F1B4-44FF-B963-36DFA64170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7998" y="817738"/>
            <a:ext cx="6356004" cy="588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7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93C6121-6D2B-BE67-A2CB-F794E075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890"/>
            <a:ext cx="8464251" cy="753979"/>
          </a:xfrm>
        </p:spPr>
        <p:txBody>
          <a:bodyPr>
            <a:normAutofit/>
          </a:bodyPr>
          <a:lstStyle/>
          <a:p>
            <a:r>
              <a:rPr lang="en-US" dirty="0"/>
              <a:t>Domestic Abuse Cases Referred</a:t>
            </a:r>
          </a:p>
        </p:txBody>
      </p:sp>
      <p:pic>
        <p:nvPicPr>
          <p:cNvPr id="4" name="Content Placeholder 6" descr="Chart, line chart&#10;&#10;Description automatically generated">
            <a:extLst>
              <a:ext uri="{FF2B5EF4-FFF2-40B4-BE49-F238E27FC236}">
                <a16:creationId xmlns:a16="http://schemas.microsoft.com/office/drawing/2014/main" id="{CFC4D00F-8D5B-4268-B1C2-ED9E68E516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" y="753979"/>
            <a:ext cx="11887200" cy="5547360"/>
          </a:xfrm>
        </p:spPr>
      </p:pic>
    </p:spTree>
    <p:extLst>
      <p:ext uri="{BB962C8B-B14F-4D97-AF65-F5344CB8AC3E}">
        <p14:creationId xmlns:p14="http://schemas.microsoft.com/office/powerpoint/2010/main" val="362815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93C6121-6D2B-BE67-A2CB-F794E075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890"/>
            <a:ext cx="12192000" cy="660400"/>
          </a:xfrm>
        </p:spPr>
        <p:txBody>
          <a:bodyPr>
            <a:normAutofit/>
          </a:bodyPr>
          <a:lstStyle/>
          <a:p>
            <a:r>
              <a:rPr lang="en-US" dirty="0"/>
              <a:t>Violent Crime Cases Referred</a:t>
            </a:r>
          </a:p>
        </p:txBody>
      </p:sp>
      <p:pic>
        <p:nvPicPr>
          <p:cNvPr id="8" name="Content Placeholder 7" descr="Chart, line chart&#10;&#10;Description automatically generated">
            <a:extLst>
              <a:ext uri="{FF2B5EF4-FFF2-40B4-BE49-F238E27FC236}">
                <a16:creationId xmlns:a16="http://schemas.microsoft.com/office/drawing/2014/main" id="{EF3FC0D9-E94E-6C32-1A87-47B8601DD2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" y="719123"/>
            <a:ext cx="11887200" cy="5270935"/>
          </a:xfrm>
        </p:spPr>
      </p:pic>
    </p:spTree>
    <p:extLst>
      <p:ext uri="{BB962C8B-B14F-4D97-AF65-F5344CB8AC3E}">
        <p14:creationId xmlns:p14="http://schemas.microsoft.com/office/powerpoint/2010/main" val="3042718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93C6121-6D2B-BE67-A2CB-F794E075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890"/>
            <a:ext cx="10179092" cy="726427"/>
          </a:xfrm>
        </p:spPr>
        <p:txBody>
          <a:bodyPr>
            <a:normAutofit/>
          </a:bodyPr>
          <a:lstStyle/>
          <a:p>
            <a:r>
              <a:rPr lang="en-US" dirty="0"/>
              <a:t>Domestic Abuse Cases Sentenced to State Prison</a:t>
            </a:r>
          </a:p>
        </p:txBody>
      </p:sp>
      <p:pic>
        <p:nvPicPr>
          <p:cNvPr id="4" name="Content Placeholder 5" descr="Chart, line chart&#10;&#10;Description automatically generated">
            <a:extLst>
              <a:ext uri="{FF2B5EF4-FFF2-40B4-BE49-F238E27FC236}">
                <a16:creationId xmlns:a16="http://schemas.microsoft.com/office/drawing/2014/main" id="{D457136B-5218-6A00-A827-DD966B5993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" y="726427"/>
            <a:ext cx="11887200" cy="5495698"/>
          </a:xfrm>
        </p:spPr>
      </p:pic>
    </p:spTree>
    <p:extLst>
      <p:ext uri="{BB962C8B-B14F-4D97-AF65-F5344CB8AC3E}">
        <p14:creationId xmlns:p14="http://schemas.microsoft.com/office/powerpoint/2010/main" val="2392001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93C6121-6D2B-BE67-A2CB-F794E075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9481"/>
            <a:ext cx="8464251" cy="660400"/>
          </a:xfrm>
        </p:spPr>
        <p:txBody>
          <a:bodyPr>
            <a:normAutofit/>
          </a:bodyPr>
          <a:lstStyle/>
          <a:p>
            <a:r>
              <a:rPr lang="en-US" dirty="0"/>
              <a:t>Violent Crimes Referred By Age</a:t>
            </a:r>
          </a:p>
        </p:txBody>
      </p:sp>
      <p:pic>
        <p:nvPicPr>
          <p:cNvPr id="6" name="Content Placeholder 6" descr="Chart, line chart&#10;&#10;Description automatically generated">
            <a:extLst>
              <a:ext uri="{FF2B5EF4-FFF2-40B4-BE49-F238E27FC236}">
                <a16:creationId xmlns:a16="http://schemas.microsoft.com/office/drawing/2014/main" id="{A173057E-119B-AFEC-1874-4EF88BBDCB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" y="734714"/>
            <a:ext cx="11887200" cy="5552704"/>
          </a:xfrm>
        </p:spPr>
      </p:pic>
    </p:spTree>
    <p:extLst>
      <p:ext uri="{BB962C8B-B14F-4D97-AF65-F5344CB8AC3E}">
        <p14:creationId xmlns:p14="http://schemas.microsoft.com/office/powerpoint/2010/main" val="4043661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93C6121-6D2B-BE67-A2CB-F794E075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890"/>
            <a:ext cx="8464251" cy="637563"/>
          </a:xfrm>
        </p:spPr>
        <p:txBody>
          <a:bodyPr>
            <a:noAutofit/>
          </a:bodyPr>
          <a:lstStyle/>
          <a:p>
            <a:r>
              <a:rPr lang="en-US" dirty="0"/>
              <a:t>Domestic Abuse Crimes Referred By Age</a:t>
            </a:r>
          </a:p>
        </p:txBody>
      </p:sp>
      <p:pic>
        <p:nvPicPr>
          <p:cNvPr id="4" name="Content Placeholder 6" descr="Chart, line chart&#10;&#10;Description automatically generated">
            <a:extLst>
              <a:ext uri="{FF2B5EF4-FFF2-40B4-BE49-F238E27FC236}">
                <a16:creationId xmlns:a16="http://schemas.microsoft.com/office/drawing/2014/main" id="{76F699EA-4B44-71D5-2827-214FF6A457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" y="734441"/>
            <a:ext cx="11887200" cy="5523342"/>
          </a:xfrm>
        </p:spPr>
      </p:pic>
    </p:spTree>
    <p:extLst>
      <p:ext uri="{BB962C8B-B14F-4D97-AF65-F5344CB8AC3E}">
        <p14:creationId xmlns:p14="http://schemas.microsoft.com/office/powerpoint/2010/main" val="12867712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906</TotalTime>
  <Words>43</Words>
  <Application>Microsoft Office PowerPoint</Application>
  <PresentationFormat>Widescreen</PresentationFormat>
  <Paragraphs>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Commons Town Hall</vt:lpstr>
      <vt:lpstr>Crimes Described as “Non-Violent” in CA</vt:lpstr>
      <vt:lpstr>Domestic Abuse Cases Referred</vt:lpstr>
      <vt:lpstr>Violent Crime Cases Referred</vt:lpstr>
      <vt:lpstr>Domestic Abuse Cases Sentenced to State Prison</vt:lpstr>
      <vt:lpstr>Violent Crimes Referred By Age</vt:lpstr>
      <vt:lpstr>Domestic Abuse Crimes Referred By 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Commons Town Hall</dc:title>
  <dc:creator>Mike Works</dc:creator>
  <cp:lastModifiedBy>Mike Works</cp:lastModifiedBy>
  <cp:revision>15</cp:revision>
  <dcterms:created xsi:type="dcterms:W3CDTF">2022-05-10T20:00:54Z</dcterms:created>
  <dcterms:modified xsi:type="dcterms:W3CDTF">2023-03-14T17:07:58Z</dcterms:modified>
</cp:coreProperties>
</file>