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10"/>
  </p:notesMasterIdLst>
  <p:sldIdLst>
    <p:sldId id="256" r:id="rId2"/>
    <p:sldId id="797" r:id="rId3"/>
    <p:sldId id="794" r:id="rId4"/>
    <p:sldId id="798" r:id="rId5"/>
    <p:sldId id="712" r:id="rId6"/>
    <p:sldId id="598" r:id="rId7"/>
    <p:sldId id="743" r:id="rId8"/>
    <p:sldId id="75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7D7C7-6BB3-4496-9E7D-C9B821C11300}" v="9" dt="2023-01-10T22:21:07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885EBFFA-8A31-499C-9D1C-9AEA0C79303F}"/>
    <pc:docChg chg="undo custSel addSld delSld modSld modShowInfo">
      <pc:chgData name="Mike Works" userId="b81c1b58-431f-48cc-ae25-4815f9ea8e0f" providerId="ADAL" clId="{885EBFFA-8A31-499C-9D1C-9AEA0C79303F}" dt="2022-08-05T17:53:27.998" v="309" actId="1076"/>
      <pc:docMkLst>
        <pc:docMk/>
      </pc:docMkLst>
      <pc:sldChg chg="modSp mod">
        <pc:chgData name="Mike Works" userId="b81c1b58-431f-48cc-ae25-4815f9ea8e0f" providerId="ADAL" clId="{885EBFFA-8A31-499C-9D1C-9AEA0C79303F}" dt="2022-08-04T23:55:26.490" v="11" actId="20577"/>
        <pc:sldMkLst>
          <pc:docMk/>
          <pc:sldMk cId="3743333232" sldId="256"/>
        </pc:sldMkLst>
        <pc:spChg chg="mod">
          <ac:chgData name="Mike Works" userId="b81c1b58-431f-48cc-ae25-4815f9ea8e0f" providerId="ADAL" clId="{885EBFFA-8A31-499C-9D1C-9AEA0C79303F}" dt="2022-08-04T23:55:26.490" v="11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885EBFFA-8A31-499C-9D1C-9AEA0C79303F}" dt="2022-08-04T23:55:31.062" v="12" actId="47"/>
        <pc:sldMkLst>
          <pc:docMk/>
          <pc:sldMk cId="1105549961" sldId="265"/>
        </pc:sldMkLst>
      </pc:sldChg>
      <pc:sldChg chg="addSp delSp modSp mod">
        <pc:chgData name="Mike Works" userId="b81c1b58-431f-48cc-ae25-4815f9ea8e0f" providerId="ADAL" clId="{885EBFFA-8A31-499C-9D1C-9AEA0C79303F}" dt="2022-08-05T17:53:27.998" v="309" actId="1076"/>
        <pc:sldMkLst>
          <pc:docMk/>
          <pc:sldMk cId="28000437" sldId="266"/>
        </pc:sldMkLst>
        <pc:spChg chg="mod">
          <ac:chgData name="Mike Works" userId="b81c1b58-431f-48cc-ae25-4815f9ea8e0f" providerId="ADAL" clId="{885EBFFA-8A31-499C-9D1C-9AEA0C79303F}" dt="2022-08-05T17:45:37.935" v="218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85EBFFA-8A31-499C-9D1C-9AEA0C79303F}" dt="2022-08-05T17:47:25.812" v="219" actId="931"/>
          <ac:spMkLst>
            <pc:docMk/>
            <pc:sldMk cId="28000437" sldId="266"/>
            <ac:spMk id="4" creationId="{DC7216F0-F094-455F-81BC-5241015CE842}"/>
          </ac:spMkLst>
        </pc:spChg>
        <pc:spChg chg="add del mod">
          <ac:chgData name="Mike Works" userId="b81c1b58-431f-48cc-ae25-4815f9ea8e0f" providerId="ADAL" clId="{885EBFFA-8A31-499C-9D1C-9AEA0C79303F}" dt="2022-08-04T23:56:09.316" v="14" actId="931"/>
          <ac:spMkLst>
            <pc:docMk/>
            <pc:sldMk cId="28000437" sldId="266"/>
            <ac:spMk id="4" creationId="{EC8E96D6-95B4-4651-8697-A3CBD8323790}"/>
          </ac:spMkLst>
        </pc:spChg>
        <pc:spChg chg="add mod">
          <ac:chgData name="Mike Works" userId="b81c1b58-431f-48cc-ae25-4815f9ea8e0f" providerId="ADAL" clId="{885EBFFA-8A31-499C-9D1C-9AEA0C79303F}" dt="2022-08-05T17:50:18.657" v="299" actId="1076"/>
          <ac:spMkLst>
            <pc:docMk/>
            <pc:sldMk cId="28000437" sldId="266"/>
            <ac:spMk id="8" creationId="{B2111C39-27A8-4FD0-8E72-D834B431314B}"/>
          </ac:spMkLst>
        </pc:spChg>
        <pc:spChg chg="add mod">
          <ac:chgData name="Mike Works" userId="b81c1b58-431f-48cc-ae25-4815f9ea8e0f" providerId="ADAL" clId="{885EBFFA-8A31-499C-9D1C-9AEA0C79303F}" dt="2022-08-05T17:50:04.581" v="298" actId="1076"/>
          <ac:spMkLst>
            <pc:docMk/>
            <pc:sldMk cId="28000437" sldId="266"/>
            <ac:spMk id="10" creationId="{4E6975BD-700A-47F6-8FAB-66FC94FB6B69}"/>
          </ac:spMkLst>
        </pc:spChg>
        <pc:picChg chg="del">
          <ac:chgData name="Mike Works" userId="b81c1b58-431f-48cc-ae25-4815f9ea8e0f" providerId="ADAL" clId="{885EBFFA-8A31-499C-9D1C-9AEA0C79303F}" dt="2022-08-04T23:55:46.628" v="13" actId="478"/>
          <ac:picMkLst>
            <pc:docMk/>
            <pc:sldMk cId="28000437" sldId="266"/>
            <ac:picMk id="5" creationId="{580B078D-C211-426A-9842-E2EEA1540F11}"/>
          </ac:picMkLst>
        </pc:picChg>
        <pc:picChg chg="add del mod">
          <ac:chgData name="Mike Works" userId="b81c1b58-431f-48cc-ae25-4815f9ea8e0f" providerId="ADAL" clId="{885EBFFA-8A31-499C-9D1C-9AEA0C79303F}" dt="2022-08-05T17:44:03.081" v="205" actId="478"/>
          <ac:picMkLst>
            <pc:docMk/>
            <pc:sldMk cId="28000437" sldId="266"/>
            <ac:picMk id="7" creationId="{F55BDC31-B3BF-4F73-A15C-869718A9408A}"/>
          </ac:picMkLst>
        </pc:picChg>
        <pc:picChg chg="add mod">
          <ac:chgData name="Mike Works" userId="b81c1b58-431f-48cc-ae25-4815f9ea8e0f" providerId="ADAL" clId="{885EBFFA-8A31-499C-9D1C-9AEA0C79303F}" dt="2022-08-05T17:50:50.622" v="301" actId="14100"/>
          <ac:picMkLst>
            <pc:docMk/>
            <pc:sldMk cId="28000437" sldId="266"/>
            <ac:picMk id="9" creationId="{4A122484-26C8-45E9-A012-B89EE1139F28}"/>
          </ac:picMkLst>
        </pc:picChg>
        <pc:picChg chg="add mod">
          <ac:chgData name="Mike Works" userId="b81c1b58-431f-48cc-ae25-4815f9ea8e0f" providerId="ADAL" clId="{885EBFFA-8A31-499C-9D1C-9AEA0C79303F}" dt="2022-08-05T17:53:27.998" v="309" actId="1076"/>
          <ac:picMkLst>
            <pc:docMk/>
            <pc:sldMk cId="28000437" sldId="266"/>
            <ac:picMk id="12" creationId="{6046BDEF-9B2A-4742-9954-CF26630578CB}"/>
          </ac:picMkLst>
        </pc:picChg>
      </pc:sldChg>
      <pc:sldChg chg="modSp add del mod">
        <pc:chgData name="Mike Works" userId="b81c1b58-431f-48cc-ae25-4815f9ea8e0f" providerId="ADAL" clId="{885EBFFA-8A31-499C-9D1C-9AEA0C79303F}" dt="2022-08-05T16:39:15.742" v="177" actId="2696"/>
        <pc:sldMkLst>
          <pc:docMk/>
          <pc:sldMk cId="3461967374" sldId="267"/>
        </pc:sldMkLst>
        <pc:spChg chg="mod">
          <ac:chgData name="Mike Works" userId="b81c1b58-431f-48cc-ae25-4815f9ea8e0f" providerId="ADAL" clId="{885EBFFA-8A31-499C-9D1C-9AEA0C79303F}" dt="2022-08-04T23:57:24.284" v="60" actId="20577"/>
          <ac:spMkLst>
            <pc:docMk/>
            <pc:sldMk cId="3461967374" sldId="267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03.644" v="152"/>
          <ac:picMkLst>
            <pc:docMk/>
            <pc:sldMk cId="3461967374" sldId="267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637777248" sldId="267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85452113" sldId="268"/>
        </pc:sldMkLst>
      </pc:sldChg>
      <pc:sldChg chg="modSp add del mod">
        <pc:chgData name="Mike Works" userId="b81c1b58-431f-48cc-ae25-4815f9ea8e0f" providerId="ADAL" clId="{885EBFFA-8A31-499C-9D1C-9AEA0C79303F}" dt="2022-08-05T16:41:14.796" v="202" actId="2696"/>
        <pc:sldMkLst>
          <pc:docMk/>
          <pc:sldMk cId="2142154842" sldId="268"/>
        </pc:sldMkLst>
        <pc:spChg chg="mod">
          <ac:chgData name="Mike Works" userId="b81c1b58-431f-48cc-ae25-4815f9ea8e0f" providerId="ADAL" clId="{885EBFFA-8A31-499C-9D1C-9AEA0C79303F}" dt="2022-08-04T23:59:09.062" v="139" actId="20577"/>
          <ac:spMkLst>
            <pc:docMk/>
            <pc:sldMk cId="2142154842" sldId="268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22.466" v="153"/>
          <ac:picMkLst>
            <pc:docMk/>
            <pc:sldMk cId="2142154842" sldId="268"/>
            <ac:picMk id="7" creationId="{F55BDC31-B3BF-4F73-A15C-869718A9408A}"/>
          </ac:picMkLst>
        </pc:picChg>
      </pc:sldChg>
      <pc:sldChg chg="modSp add del mod">
        <pc:chgData name="Mike Works" userId="b81c1b58-431f-48cc-ae25-4815f9ea8e0f" providerId="ADAL" clId="{885EBFFA-8A31-499C-9D1C-9AEA0C79303F}" dt="2022-08-05T16:41:17.793" v="203" actId="2696"/>
        <pc:sldMkLst>
          <pc:docMk/>
          <pc:sldMk cId="402921969" sldId="269"/>
        </pc:sldMkLst>
        <pc:spChg chg="mod">
          <ac:chgData name="Mike Works" userId="b81c1b58-431f-48cc-ae25-4815f9ea8e0f" providerId="ADAL" clId="{885EBFFA-8A31-499C-9D1C-9AEA0C79303F}" dt="2022-08-04T23:59:26.781" v="147" actId="20577"/>
          <ac:spMkLst>
            <pc:docMk/>
            <pc:sldMk cId="402921969" sldId="269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42.544" v="154"/>
          <ac:picMkLst>
            <pc:docMk/>
            <pc:sldMk cId="402921969" sldId="269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1149956357" sldId="269"/>
        </pc:sldMkLst>
      </pc:sldChg>
      <pc:sldChg chg="add del">
        <pc:chgData name="Mike Works" userId="b81c1b58-431f-48cc-ae25-4815f9ea8e0f" providerId="ADAL" clId="{885EBFFA-8A31-499C-9D1C-9AEA0C79303F}" dt="2022-08-05T16:39:20.127" v="178" actId="2696"/>
        <pc:sldMkLst>
          <pc:docMk/>
          <pc:sldMk cId="3723900384" sldId="270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802522186" sldId="270"/>
        </pc:sldMkLst>
      </pc:sldChg>
      <pc:sldChg chg="addSp modSp add mod">
        <pc:chgData name="Mike Works" userId="b81c1b58-431f-48cc-ae25-4815f9ea8e0f" providerId="ADAL" clId="{885EBFFA-8A31-499C-9D1C-9AEA0C79303F}" dt="2022-08-05T16:40:52.048" v="201" actId="1076"/>
        <pc:sldMkLst>
          <pc:docMk/>
          <pc:sldMk cId="2508367386" sldId="271"/>
        </pc:sldMkLst>
        <pc:spChg chg="mod">
          <ac:chgData name="Mike Works" userId="b81c1b58-431f-48cc-ae25-4815f9ea8e0f" providerId="ADAL" clId="{885EBFFA-8A31-499C-9D1C-9AEA0C79303F}" dt="2022-08-05T16:39:59.795" v="185"/>
          <ac:spMkLst>
            <pc:docMk/>
            <pc:sldMk cId="2508367386" sldId="271"/>
            <ac:spMk id="2" creationId="{089234F3-4C5B-4136-9184-0A363CE329D8}"/>
          </ac:spMkLst>
        </pc:spChg>
        <pc:picChg chg="add mod">
          <ac:chgData name="Mike Works" userId="b81c1b58-431f-48cc-ae25-4815f9ea8e0f" providerId="ADAL" clId="{885EBFFA-8A31-499C-9D1C-9AEA0C79303F}" dt="2022-08-05T16:40:46.233" v="200" actId="1076"/>
          <ac:picMkLst>
            <pc:docMk/>
            <pc:sldMk cId="2508367386" sldId="271"/>
            <ac:picMk id="4" creationId="{5A60125F-CA5E-4920-940E-507A18AD0EED}"/>
          </ac:picMkLst>
        </pc:picChg>
        <pc:picChg chg="mod">
          <ac:chgData name="Mike Works" userId="b81c1b58-431f-48cc-ae25-4815f9ea8e0f" providerId="ADAL" clId="{885EBFFA-8A31-499C-9D1C-9AEA0C79303F}" dt="2022-08-05T16:40:52.048" v="201" actId="1076"/>
          <ac:picMkLst>
            <pc:docMk/>
            <pc:sldMk cId="2508367386" sldId="271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582918532" sldId="271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479194466" sldId="272"/>
        </pc:sldMkLst>
      </pc:sldChg>
      <pc:sldChg chg="add">
        <pc:chgData name="Mike Works" userId="b81c1b58-431f-48cc-ae25-4815f9ea8e0f" providerId="ADAL" clId="{885EBFFA-8A31-499C-9D1C-9AEA0C79303F}" dt="2022-08-05T17:43:47.106" v="204" actId="2890"/>
        <pc:sldMkLst>
          <pc:docMk/>
          <pc:sldMk cId="2059632472" sldId="272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912588404" sldId="273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43659620" sldId="274"/>
        </pc:sldMkLst>
      </pc:sldChg>
    </pc:docChg>
  </pc:docChgLst>
  <pc:docChgLst>
    <pc:chgData name="Mike Works" userId="b81c1b58-431f-48cc-ae25-4815f9ea8e0f" providerId="ADAL" clId="{307A0233-6F3A-4106-8681-05B54E3E2E79}"/>
    <pc:docChg chg="custSel addSld delSld modSld sldOrd">
      <pc:chgData name="Mike Works" userId="b81c1b58-431f-48cc-ae25-4815f9ea8e0f" providerId="ADAL" clId="{307A0233-6F3A-4106-8681-05B54E3E2E79}" dt="2022-12-13T22:22:44.780" v="606" actId="1076"/>
      <pc:docMkLst>
        <pc:docMk/>
      </pc:docMkLst>
      <pc:sldChg chg="modSp mod">
        <pc:chgData name="Mike Works" userId="b81c1b58-431f-48cc-ae25-4815f9ea8e0f" providerId="ADAL" clId="{307A0233-6F3A-4106-8681-05B54E3E2E79}" dt="2022-12-09T19:13:26.552" v="8" actId="20577"/>
        <pc:sldMkLst>
          <pc:docMk/>
          <pc:sldMk cId="3743333232" sldId="256"/>
        </pc:sldMkLst>
        <pc:spChg chg="mod">
          <ac:chgData name="Mike Works" userId="b81c1b58-431f-48cc-ae25-4815f9ea8e0f" providerId="ADAL" clId="{307A0233-6F3A-4106-8681-05B54E3E2E79}" dt="2022-12-09T19:13:26.552" v="8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del mod">
        <pc:chgData name="Mike Works" userId="b81c1b58-431f-48cc-ae25-4815f9ea8e0f" providerId="ADAL" clId="{307A0233-6F3A-4106-8681-05B54E3E2E79}" dt="2022-12-09T19:44:34.010" v="457" actId="47"/>
        <pc:sldMkLst>
          <pc:docMk/>
          <pc:sldMk cId="28000437" sldId="266"/>
        </pc:sldMkLst>
        <pc:spChg chg="mod">
          <ac:chgData name="Mike Works" userId="b81c1b58-431f-48cc-ae25-4815f9ea8e0f" providerId="ADAL" clId="{307A0233-6F3A-4106-8681-05B54E3E2E79}" dt="2022-12-09T19:26:56.461" v="51" actId="14100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07A0233-6F3A-4106-8681-05B54E3E2E79}" dt="2022-12-09T19:27:23.201" v="52" actId="478"/>
          <ac:spMkLst>
            <pc:docMk/>
            <pc:sldMk cId="28000437" sldId="266"/>
            <ac:spMk id="4" creationId="{EF7C39F2-B891-4ED8-B63B-91B9021B889B}"/>
          </ac:spMkLst>
        </pc:spChg>
        <pc:picChg chg="del">
          <ac:chgData name="Mike Works" userId="b81c1b58-431f-48cc-ae25-4815f9ea8e0f" providerId="ADAL" clId="{307A0233-6F3A-4106-8681-05B54E3E2E79}" dt="2022-12-09T19:27:23.201" v="52" actId="478"/>
          <ac:picMkLst>
            <pc:docMk/>
            <pc:sldMk cId="28000437" sldId="266"/>
            <ac:picMk id="5" creationId="{444696A4-41DD-455C-A934-FAE0EBDD82C6}"/>
          </ac:picMkLst>
        </pc:picChg>
        <pc:picChg chg="add mod">
          <ac:chgData name="Mike Works" userId="b81c1b58-431f-48cc-ae25-4815f9ea8e0f" providerId="ADAL" clId="{307A0233-6F3A-4106-8681-05B54E3E2E79}" dt="2022-12-09T19:28:14.427" v="56" actId="1076"/>
          <ac:picMkLst>
            <pc:docMk/>
            <pc:sldMk cId="28000437" sldId="266"/>
            <ac:picMk id="6" creationId="{EA409662-2440-4CA3-A328-8321435BE8B3}"/>
          </ac:picMkLst>
        </pc:picChg>
        <pc:picChg chg="add mod">
          <ac:chgData name="Mike Works" userId="b81c1b58-431f-48cc-ae25-4815f9ea8e0f" providerId="ADAL" clId="{307A0233-6F3A-4106-8681-05B54E3E2E79}" dt="2022-12-09T19:28:15.543" v="57" actId="1076"/>
          <ac:picMkLst>
            <pc:docMk/>
            <pc:sldMk cId="28000437" sldId="266"/>
            <ac:picMk id="7" creationId="{8CD86940-0D18-4719-B1C7-385432B002DE}"/>
          </ac:picMkLst>
        </pc:picChg>
      </pc:sldChg>
      <pc:sldChg chg="addSp delSp modSp mod">
        <pc:chgData name="Mike Works" userId="b81c1b58-431f-48cc-ae25-4815f9ea8e0f" providerId="ADAL" clId="{307A0233-6F3A-4106-8681-05B54E3E2E79}" dt="2022-12-09T19:53:41.345" v="539" actId="1076"/>
        <pc:sldMkLst>
          <pc:docMk/>
          <pc:sldMk cId="2508367386" sldId="271"/>
        </pc:sldMkLst>
        <pc:spChg chg="mod">
          <ac:chgData name="Mike Works" userId="b81c1b58-431f-48cc-ae25-4815f9ea8e0f" providerId="ADAL" clId="{307A0233-6F3A-4106-8681-05B54E3E2E79}" dt="2022-12-09T19:30:01.049" v="152" actId="20577"/>
          <ac:spMkLst>
            <pc:docMk/>
            <pc:sldMk cId="2508367386" sldId="271"/>
            <ac:spMk id="2" creationId="{089234F3-4C5B-4136-9184-0A363CE329D8}"/>
          </ac:spMkLst>
        </pc:spChg>
        <pc:spChg chg="del">
          <ac:chgData name="Mike Works" userId="b81c1b58-431f-48cc-ae25-4815f9ea8e0f" providerId="ADAL" clId="{307A0233-6F3A-4106-8681-05B54E3E2E79}" dt="2022-12-09T19:32:38.727" v="155" actId="22"/>
          <ac:spMkLst>
            <pc:docMk/>
            <pc:sldMk cId="2508367386" sldId="271"/>
            <ac:spMk id="5" creationId="{21FE75F7-19E0-41C6-9400-7D8C4487740D}"/>
          </ac:spMkLst>
        </pc:spChg>
        <pc:graphicFrameChg chg="add del mod">
          <ac:chgData name="Mike Works" userId="b81c1b58-431f-48cc-ae25-4815f9ea8e0f" providerId="ADAL" clId="{307A0233-6F3A-4106-8681-05B54E3E2E79}" dt="2022-12-09T19:30:32.926" v="154" actId="478"/>
          <ac:graphicFrameMkLst>
            <pc:docMk/>
            <pc:sldMk cId="2508367386" sldId="271"/>
            <ac:graphicFrameMk id="7" creationId="{B90145AD-2ACF-4AE7-B0B1-2A2BC4170CEF}"/>
          </ac:graphicFrameMkLst>
        </pc:graphicFrameChg>
        <pc:picChg chg="del">
          <ac:chgData name="Mike Works" userId="b81c1b58-431f-48cc-ae25-4815f9ea8e0f" providerId="ADAL" clId="{307A0233-6F3A-4106-8681-05B54E3E2E79}" dt="2022-12-09T19:29:36.976" v="115" actId="478"/>
          <ac:picMkLst>
            <pc:docMk/>
            <pc:sldMk cId="2508367386" sldId="271"/>
            <ac:picMk id="4" creationId="{65D0AE76-86D5-4A08-B5D7-601E8E929102}"/>
          </ac:picMkLst>
        </pc:picChg>
        <pc:picChg chg="add mod ord">
          <ac:chgData name="Mike Works" userId="b81c1b58-431f-48cc-ae25-4815f9ea8e0f" providerId="ADAL" clId="{307A0233-6F3A-4106-8681-05B54E3E2E79}" dt="2022-12-09T19:53:41.345" v="539" actId="1076"/>
          <ac:picMkLst>
            <pc:docMk/>
            <pc:sldMk cId="2508367386" sldId="271"/>
            <ac:picMk id="6" creationId="{5AB51BD0-1982-4EDE-84D1-D1B2179B7571}"/>
          </ac:picMkLst>
        </pc:picChg>
      </pc:sldChg>
      <pc:sldChg chg="addSp delSp modSp del mod">
        <pc:chgData name="Mike Works" userId="b81c1b58-431f-48cc-ae25-4815f9ea8e0f" providerId="ADAL" clId="{307A0233-6F3A-4106-8681-05B54E3E2E79}" dt="2022-12-09T19:44:48.610" v="461" actId="47"/>
        <pc:sldMkLst>
          <pc:docMk/>
          <pc:sldMk cId="2059632472" sldId="272"/>
        </pc:sldMkLst>
        <pc:spChg chg="mod">
          <ac:chgData name="Mike Works" userId="b81c1b58-431f-48cc-ae25-4815f9ea8e0f" providerId="ADAL" clId="{307A0233-6F3A-4106-8681-05B54E3E2E79}" dt="2022-12-09T19:29:18.421" v="112" actId="20577"/>
          <ac:spMkLst>
            <pc:docMk/>
            <pc:sldMk cId="2059632472" sldId="272"/>
            <ac:spMk id="2" creationId="{089234F3-4C5B-4136-9184-0A363CE329D8}"/>
          </ac:spMkLst>
        </pc:spChg>
        <pc:picChg chg="del">
          <ac:chgData name="Mike Works" userId="b81c1b58-431f-48cc-ae25-4815f9ea8e0f" providerId="ADAL" clId="{307A0233-6F3A-4106-8681-05B54E3E2E79}" dt="2022-12-09T19:29:21.508" v="113" actId="478"/>
          <ac:picMkLst>
            <pc:docMk/>
            <pc:sldMk cId="2059632472" sldId="272"/>
            <ac:picMk id="6" creationId="{A052DAE9-51C6-497B-8413-440E905FE3EA}"/>
          </ac:picMkLst>
        </pc:picChg>
        <pc:picChg chg="add mod">
          <ac:chgData name="Mike Works" userId="b81c1b58-431f-48cc-ae25-4815f9ea8e0f" providerId="ADAL" clId="{307A0233-6F3A-4106-8681-05B54E3E2E79}" dt="2022-12-09T19:29:26.291" v="114"/>
          <ac:picMkLst>
            <pc:docMk/>
            <pc:sldMk cId="2059632472" sldId="272"/>
            <ac:picMk id="8" creationId="{AA1E1135-87E2-49CE-BD96-64E78D1760B4}"/>
          </ac:picMkLst>
        </pc:picChg>
      </pc:sldChg>
      <pc:sldChg chg="addSp delSp modSp mod">
        <pc:chgData name="Mike Works" userId="b81c1b58-431f-48cc-ae25-4815f9ea8e0f" providerId="ADAL" clId="{307A0233-6F3A-4106-8681-05B54E3E2E79}" dt="2022-12-09T19:53:58.581" v="542" actId="1076"/>
        <pc:sldMkLst>
          <pc:docMk/>
          <pc:sldMk cId="1212297145" sldId="273"/>
        </pc:sldMkLst>
        <pc:spChg chg="mod">
          <ac:chgData name="Mike Works" userId="b81c1b58-431f-48cc-ae25-4815f9ea8e0f" providerId="ADAL" clId="{307A0233-6F3A-4106-8681-05B54E3E2E79}" dt="2022-12-09T19:33:00.195" v="175" actId="20577"/>
          <ac:spMkLst>
            <pc:docMk/>
            <pc:sldMk cId="1212297145" sldId="273"/>
            <ac:spMk id="2" creationId="{089234F3-4C5B-4136-9184-0A363CE329D8}"/>
          </ac:spMkLst>
        </pc:spChg>
        <pc:spChg chg="del">
          <ac:chgData name="Mike Works" userId="b81c1b58-431f-48cc-ae25-4815f9ea8e0f" providerId="ADAL" clId="{307A0233-6F3A-4106-8681-05B54E3E2E79}" dt="2022-12-09T19:33:22.623" v="178" actId="22"/>
          <ac:spMkLst>
            <pc:docMk/>
            <pc:sldMk cId="1212297145" sldId="273"/>
            <ac:spMk id="5" creationId="{314E3672-92B9-4ED3-B7B6-7BA95C62385E}"/>
          </ac:spMkLst>
        </pc:spChg>
        <pc:picChg chg="del mod">
          <ac:chgData name="Mike Works" userId="b81c1b58-431f-48cc-ae25-4815f9ea8e0f" providerId="ADAL" clId="{307A0233-6F3A-4106-8681-05B54E3E2E79}" dt="2022-12-09T19:33:02.558" v="177" actId="478"/>
          <ac:picMkLst>
            <pc:docMk/>
            <pc:sldMk cId="1212297145" sldId="273"/>
            <ac:picMk id="4" creationId="{3C04309B-3F28-4F41-A381-965DD6DF1AB2}"/>
          </ac:picMkLst>
        </pc:picChg>
        <pc:picChg chg="add mod ord">
          <ac:chgData name="Mike Works" userId="b81c1b58-431f-48cc-ae25-4815f9ea8e0f" providerId="ADAL" clId="{307A0233-6F3A-4106-8681-05B54E3E2E79}" dt="2022-12-09T19:53:58.581" v="542" actId="1076"/>
          <ac:picMkLst>
            <pc:docMk/>
            <pc:sldMk cId="1212297145" sldId="273"/>
            <ac:picMk id="6" creationId="{CDF7AA53-E811-4FB0-A87C-45E976B08BB1}"/>
          </ac:picMkLst>
        </pc:picChg>
      </pc:sldChg>
      <pc:sldChg chg="addSp delSp modSp del mod">
        <pc:chgData name="Mike Works" userId="b81c1b58-431f-48cc-ae25-4815f9ea8e0f" providerId="ADAL" clId="{307A0233-6F3A-4106-8681-05B54E3E2E79}" dt="2022-12-09T19:44:43.409" v="459" actId="47"/>
        <pc:sldMkLst>
          <pc:docMk/>
          <pc:sldMk cId="3206119796" sldId="274"/>
        </pc:sldMkLst>
        <pc:spChg chg="mod">
          <ac:chgData name="Mike Works" userId="b81c1b58-431f-48cc-ae25-4815f9ea8e0f" providerId="ADAL" clId="{307A0233-6F3A-4106-8681-05B54E3E2E79}" dt="2022-12-09T19:28:48.217" v="96" actId="20577"/>
          <ac:spMkLst>
            <pc:docMk/>
            <pc:sldMk cId="3206119796" sldId="274"/>
            <ac:spMk id="2" creationId="{089234F3-4C5B-4136-9184-0A363CE329D8}"/>
          </ac:spMkLst>
        </pc:spChg>
        <pc:picChg chg="del">
          <ac:chgData name="Mike Works" userId="b81c1b58-431f-48cc-ae25-4815f9ea8e0f" providerId="ADAL" clId="{307A0233-6F3A-4106-8681-05B54E3E2E79}" dt="2022-12-09T19:28:19.931" v="58" actId="478"/>
          <ac:picMkLst>
            <pc:docMk/>
            <pc:sldMk cId="3206119796" sldId="274"/>
            <ac:picMk id="4" creationId="{991CA297-DCC5-484A-8B59-A3D2DF52CC70}"/>
          </ac:picMkLst>
        </pc:picChg>
        <pc:picChg chg="add mod">
          <ac:chgData name="Mike Works" userId="b81c1b58-431f-48cc-ae25-4815f9ea8e0f" providerId="ADAL" clId="{307A0233-6F3A-4106-8681-05B54E3E2E79}" dt="2022-12-09T19:28:54.610" v="98" actId="1076"/>
          <ac:picMkLst>
            <pc:docMk/>
            <pc:sldMk cId="3206119796" sldId="274"/>
            <ac:picMk id="5" creationId="{789CB16E-F2F3-46B3-8BAB-2761F20E6610}"/>
          </ac:picMkLst>
        </pc:picChg>
        <pc:picChg chg="add mod">
          <ac:chgData name="Mike Works" userId="b81c1b58-431f-48cc-ae25-4815f9ea8e0f" providerId="ADAL" clId="{307A0233-6F3A-4106-8681-05B54E3E2E79}" dt="2022-12-09T19:28:59.233" v="99"/>
          <ac:picMkLst>
            <pc:docMk/>
            <pc:sldMk cId="3206119796" sldId="274"/>
            <ac:picMk id="6" creationId="{F35E151A-048E-4381-8F1A-4546B858BE4B}"/>
          </ac:picMkLst>
        </pc:picChg>
      </pc:sldChg>
      <pc:sldChg chg="add del">
        <pc:chgData name="Mike Works" userId="b81c1b58-431f-48cc-ae25-4815f9ea8e0f" providerId="ADAL" clId="{307A0233-6F3A-4106-8681-05B54E3E2E79}" dt="2022-12-09T19:44:40.497" v="458" actId="47"/>
        <pc:sldMkLst>
          <pc:docMk/>
          <pc:sldMk cId="1788270579" sldId="275"/>
        </pc:sldMkLst>
      </pc:sldChg>
      <pc:sldChg chg="add del">
        <pc:chgData name="Mike Works" userId="b81c1b58-431f-48cc-ae25-4815f9ea8e0f" providerId="ADAL" clId="{307A0233-6F3A-4106-8681-05B54E3E2E79}" dt="2022-12-09T19:44:45.881" v="460" actId="47"/>
        <pc:sldMkLst>
          <pc:docMk/>
          <pc:sldMk cId="57988187" sldId="276"/>
        </pc:sldMkLst>
      </pc:sldChg>
      <pc:sldChg chg="addSp delSp modSp add mod ord modNotes">
        <pc:chgData name="Mike Works" userId="b81c1b58-431f-48cc-ae25-4815f9ea8e0f" providerId="ADAL" clId="{307A0233-6F3A-4106-8681-05B54E3E2E79}" dt="2022-12-09T19:55:24.349" v="566" actId="403"/>
        <pc:sldMkLst>
          <pc:docMk/>
          <pc:sldMk cId="0" sldId="598"/>
        </pc:sldMkLst>
        <pc:spChg chg="add mod">
          <ac:chgData name="Mike Works" userId="b81c1b58-431f-48cc-ae25-4815f9ea8e0f" providerId="ADAL" clId="{307A0233-6F3A-4106-8681-05B54E3E2E79}" dt="2022-12-09T19:55:24.349" v="566" actId="403"/>
          <ac:spMkLst>
            <pc:docMk/>
            <pc:sldMk cId="0" sldId="598"/>
            <ac:spMk id="3" creationId="{335AAA1B-D954-449A-B50F-6544225F3E84}"/>
          </ac:spMkLst>
        </pc:spChg>
        <pc:spChg chg="add mod">
          <ac:chgData name="Mike Works" userId="b81c1b58-431f-48cc-ae25-4815f9ea8e0f" providerId="ADAL" clId="{307A0233-6F3A-4106-8681-05B54E3E2E79}" dt="2022-12-09T19:45:30.590" v="479" actId="20577"/>
          <ac:spMkLst>
            <pc:docMk/>
            <pc:sldMk cId="0" sldId="598"/>
            <ac:spMk id="5" creationId="{69752CBD-B3A9-4602-820F-477137F673FE}"/>
          </ac:spMkLst>
        </pc:spChg>
        <pc:spChg chg="del mod">
          <ac:chgData name="Mike Works" userId="b81c1b58-431f-48cc-ae25-4815f9ea8e0f" providerId="ADAL" clId="{307A0233-6F3A-4106-8681-05B54E3E2E79}" dt="2022-12-09T19:45:21.426" v="466" actId="478"/>
          <ac:spMkLst>
            <pc:docMk/>
            <pc:sldMk cId="0" sldId="598"/>
            <ac:spMk id="751618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5:18.722" v="464" actId="478"/>
          <ac:spMkLst>
            <pc:docMk/>
            <pc:sldMk cId="0" sldId="598"/>
            <ac:spMk id="751619" creationId="{00000000-0000-0000-0000-000000000000}"/>
          </ac:spMkLst>
        </pc:spChg>
      </pc:sldChg>
      <pc:sldChg chg="addSp delSp modSp add mod">
        <pc:chgData name="Mike Works" userId="b81c1b58-431f-48cc-ae25-4815f9ea8e0f" providerId="ADAL" clId="{307A0233-6F3A-4106-8681-05B54E3E2E79}" dt="2022-12-09T19:56:10.781" v="579" actId="27636"/>
        <pc:sldMkLst>
          <pc:docMk/>
          <pc:sldMk cId="876457289" sldId="712"/>
        </pc:sldMkLst>
        <pc:spChg chg="add mod">
          <ac:chgData name="Mike Works" userId="b81c1b58-431f-48cc-ae25-4815f9ea8e0f" providerId="ADAL" clId="{307A0233-6F3A-4106-8681-05B54E3E2E79}" dt="2022-12-09T19:56:10.781" v="579" actId="27636"/>
          <ac:spMkLst>
            <pc:docMk/>
            <pc:sldMk cId="876457289" sldId="712"/>
            <ac:spMk id="3" creationId="{E17492E4-B45A-4230-A6F4-64E784FB64BB}"/>
          </ac:spMkLst>
        </pc:spChg>
        <pc:spChg chg="mod">
          <ac:chgData name="Mike Works" userId="b81c1b58-431f-48cc-ae25-4815f9ea8e0f" providerId="ADAL" clId="{307A0233-6F3A-4106-8681-05B54E3E2E79}" dt="2022-12-09T19:47:36.423" v="495" actId="404"/>
          <ac:spMkLst>
            <pc:docMk/>
            <pc:sldMk cId="876457289" sldId="712"/>
            <ac:spMk id="663554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6:41.003" v="490" actId="478"/>
          <ac:spMkLst>
            <pc:docMk/>
            <pc:sldMk cId="876457289" sldId="712"/>
            <ac:spMk id="663555" creationId="{00000000-0000-0000-0000-000000000000}"/>
          </ac:spMkLst>
        </pc:spChg>
      </pc:sldChg>
      <pc:sldChg chg="addSp delSp modSp add mod ord">
        <pc:chgData name="Mike Works" userId="b81c1b58-431f-48cc-ae25-4815f9ea8e0f" providerId="ADAL" clId="{307A0233-6F3A-4106-8681-05B54E3E2E79}" dt="2022-12-09T19:55:10.353" v="563" actId="403"/>
        <pc:sldMkLst>
          <pc:docMk/>
          <pc:sldMk cId="270844834" sldId="743"/>
        </pc:sldMkLst>
        <pc:spChg chg="add mod">
          <ac:chgData name="Mike Works" userId="b81c1b58-431f-48cc-ae25-4815f9ea8e0f" providerId="ADAL" clId="{307A0233-6F3A-4106-8681-05B54E3E2E79}" dt="2022-12-09T19:45:46.092" v="481"/>
          <ac:spMkLst>
            <pc:docMk/>
            <pc:sldMk cId="270844834" sldId="743"/>
            <ac:spMk id="3" creationId="{B6AFC1FE-44B9-4FB6-988E-E03AB88C5DDE}"/>
          </ac:spMkLst>
        </pc:spChg>
        <pc:spChg chg="add mod">
          <ac:chgData name="Mike Works" userId="b81c1b58-431f-48cc-ae25-4815f9ea8e0f" providerId="ADAL" clId="{307A0233-6F3A-4106-8681-05B54E3E2E79}" dt="2022-12-09T19:55:10.353" v="563" actId="403"/>
          <ac:spMkLst>
            <pc:docMk/>
            <pc:sldMk cId="270844834" sldId="743"/>
            <ac:spMk id="5" creationId="{7FC67FDF-0EFF-4FAA-8209-4BEB134059CB}"/>
          </ac:spMkLst>
        </pc:spChg>
        <pc:spChg chg="del mod">
          <ac:chgData name="Mike Works" userId="b81c1b58-431f-48cc-ae25-4815f9ea8e0f" providerId="ADAL" clId="{307A0233-6F3A-4106-8681-05B54E3E2E79}" dt="2022-12-09T19:45:43.922" v="480" actId="478"/>
          <ac:spMkLst>
            <pc:docMk/>
            <pc:sldMk cId="270844834" sldId="743"/>
            <ac:spMk id="914434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5:57.954" v="482" actId="478"/>
          <ac:spMkLst>
            <pc:docMk/>
            <pc:sldMk cId="270844834" sldId="743"/>
            <ac:spMk id="914435" creationId="{00000000-0000-0000-0000-000000000000}"/>
          </ac:spMkLst>
        </pc:spChg>
      </pc:sldChg>
      <pc:sldChg chg="addSp delSp modSp add mod ord modNotes">
        <pc:chgData name="Mike Works" userId="b81c1b58-431f-48cc-ae25-4815f9ea8e0f" providerId="ADAL" clId="{307A0233-6F3A-4106-8681-05B54E3E2E79}" dt="2022-12-09T19:54:14.593" v="547" actId="27636"/>
        <pc:sldMkLst>
          <pc:docMk/>
          <pc:sldMk cId="3724014815" sldId="756"/>
        </pc:sldMkLst>
        <pc:spChg chg="add mod">
          <ac:chgData name="Mike Works" userId="b81c1b58-431f-48cc-ae25-4815f9ea8e0f" providerId="ADAL" clId="{307A0233-6F3A-4106-8681-05B54E3E2E79}" dt="2022-12-09T19:44:09.970" v="454" actId="20577"/>
          <ac:spMkLst>
            <pc:docMk/>
            <pc:sldMk cId="3724014815" sldId="756"/>
            <ac:spMk id="3" creationId="{F2E352B0-4F36-4E91-AB64-73845A9AF84D}"/>
          </ac:spMkLst>
        </pc:spChg>
        <pc:spChg chg="add mod">
          <ac:chgData name="Mike Works" userId="b81c1b58-431f-48cc-ae25-4815f9ea8e0f" providerId="ADAL" clId="{307A0233-6F3A-4106-8681-05B54E3E2E79}" dt="2022-12-09T19:54:14.593" v="547" actId="27636"/>
          <ac:spMkLst>
            <pc:docMk/>
            <pc:sldMk cId="3724014815" sldId="756"/>
            <ac:spMk id="5" creationId="{D5C809D6-4640-4E82-82AA-7897B7E2A46A}"/>
          </ac:spMkLst>
        </pc:spChg>
        <pc:spChg chg="del mod">
          <ac:chgData name="Mike Works" userId="b81c1b58-431f-48cc-ae25-4815f9ea8e0f" providerId="ADAL" clId="{307A0233-6F3A-4106-8681-05B54E3E2E79}" dt="2022-12-09T19:43:34.249" v="429" actId="478"/>
          <ac:spMkLst>
            <pc:docMk/>
            <pc:sldMk cId="3724014815" sldId="756"/>
            <ac:spMk id="792578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6:22.605" v="486" actId="478"/>
          <ac:spMkLst>
            <pc:docMk/>
            <pc:sldMk cId="3724014815" sldId="756"/>
            <ac:spMk id="792579" creationId="{00000000-0000-0000-0000-000000000000}"/>
          </ac:spMkLst>
        </pc:spChg>
      </pc:sldChg>
      <pc:sldChg chg="addSp delSp modSp add mod ord delAnim modNotes">
        <pc:chgData name="Mike Works" userId="b81c1b58-431f-48cc-ae25-4815f9ea8e0f" providerId="ADAL" clId="{307A0233-6F3A-4106-8681-05B54E3E2E79}" dt="2022-12-09T19:56:54.454" v="583" actId="1076"/>
        <pc:sldMkLst>
          <pc:docMk/>
          <pc:sldMk cId="2951649183" sldId="794"/>
        </pc:sldMkLst>
        <pc:spChg chg="mod">
          <ac:chgData name="Mike Works" userId="b81c1b58-431f-48cc-ae25-4815f9ea8e0f" providerId="ADAL" clId="{307A0233-6F3A-4106-8681-05B54E3E2E79}" dt="2022-12-09T19:41:43.194" v="376" actId="20577"/>
          <ac:spMkLst>
            <pc:docMk/>
            <pc:sldMk cId="2951649183" sldId="794"/>
            <ac:spMk id="2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9:39.275" v="497" actId="478"/>
          <ac:spMkLst>
            <pc:docMk/>
            <pc:sldMk cId="2951649183" sldId="794"/>
            <ac:spMk id="5" creationId="{00000000-0000-0000-0000-000000000000}"/>
          </ac:spMkLst>
        </pc:spChg>
        <pc:spChg chg="add del mod">
          <ac:chgData name="Mike Works" userId="b81c1b58-431f-48cc-ae25-4815f9ea8e0f" providerId="ADAL" clId="{307A0233-6F3A-4106-8681-05B54E3E2E79}" dt="2022-12-09T19:50:51.654" v="518" actId="478"/>
          <ac:spMkLst>
            <pc:docMk/>
            <pc:sldMk cId="2951649183" sldId="794"/>
            <ac:spMk id="8" creationId="{7CC39600-55B9-4FA2-812F-41374DCB8233}"/>
          </ac:spMkLst>
        </pc:spChg>
        <pc:spChg chg="add mod">
          <ac:chgData name="Mike Works" userId="b81c1b58-431f-48cc-ae25-4815f9ea8e0f" providerId="ADAL" clId="{307A0233-6F3A-4106-8681-05B54E3E2E79}" dt="2022-12-09T19:56:36.648" v="581" actId="403"/>
          <ac:spMkLst>
            <pc:docMk/>
            <pc:sldMk cId="2951649183" sldId="794"/>
            <ac:spMk id="10" creationId="{137BE605-B783-450D-ADEB-DE30E6F0EAB8}"/>
          </ac:spMkLst>
        </pc:spChg>
        <pc:picChg chg="del mod">
          <ac:chgData name="Mike Works" userId="b81c1b58-431f-48cc-ae25-4815f9ea8e0f" providerId="ADAL" clId="{307A0233-6F3A-4106-8681-05B54E3E2E79}" dt="2022-12-09T19:50:23.959" v="509" actId="478"/>
          <ac:picMkLst>
            <pc:docMk/>
            <pc:sldMk cId="2951649183" sldId="794"/>
            <ac:picMk id="4" creationId="{00000000-0000-0000-0000-000000000000}"/>
          </ac:picMkLst>
        </pc:picChg>
        <pc:picChg chg="del mod">
          <ac:chgData name="Mike Works" userId="b81c1b58-431f-48cc-ae25-4815f9ea8e0f" providerId="ADAL" clId="{307A0233-6F3A-4106-8681-05B54E3E2E79}" dt="2022-12-09T19:50:22.552" v="507" actId="478"/>
          <ac:picMkLst>
            <pc:docMk/>
            <pc:sldMk cId="2951649183" sldId="794"/>
            <ac:picMk id="6" creationId="{00000000-0000-0000-0000-000000000000}"/>
          </ac:picMkLst>
        </pc:picChg>
        <pc:picChg chg="add mod">
          <ac:chgData name="Mike Works" userId="b81c1b58-431f-48cc-ae25-4815f9ea8e0f" providerId="ADAL" clId="{307A0233-6F3A-4106-8681-05B54E3E2E79}" dt="2022-12-09T19:56:54.454" v="583" actId="1076"/>
          <ac:picMkLst>
            <pc:docMk/>
            <pc:sldMk cId="2951649183" sldId="794"/>
            <ac:picMk id="11" creationId="{D46174F2-7DAC-4A00-A3A7-DB3D9D2C9BFA}"/>
          </ac:picMkLst>
        </pc:picChg>
        <pc:picChg chg="add mod">
          <ac:chgData name="Mike Works" userId="b81c1b58-431f-48cc-ae25-4815f9ea8e0f" providerId="ADAL" clId="{307A0233-6F3A-4106-8681-05B54E3E2E79}" dt="2022-12-09T19:56:45.974" v="582" actId="1076"/>
          <ac:picMkLst>
            <pc:docMk/>
            <pc:sldMk cId="2951649183" sldId="794"/>
            <ac:picMk id="12" creationId="{010F1142-A52E-422E-986B-B176C8DC5E4A}"/>
          </ac:picMkLst>
        </pc:picChg>
      </pc:sldChg>
      <pc:sldChg chg="add del">
        <pc:chgData name="Mike Works" userId="b81c1b58-431f-48cc-ae25-4815f9ea8e0f" providerId="ADAL" clId="{307A0233-6F3A-4106-8681-05B54E3E2E79}" dt="2022-12-09T19:52:38.019" v="534" actId="47"/>
        <pc:sldMkLst>
          <pc:docMk/>
          <pc:sldMk cId="564976780" sldId="795"/>
        </pc:sldMkLst>
      </pc:sldChg>
      <pc:sldChg chg="delSp modSp add mod ord setBg delDesignElem">
        <pc:chgData name="Mike Works" userId="b81c1b58-431f-48cc-ae25-4815f9ea8e0f" providerId="ADAL" clId="{307A0233-6F3A-4106-8681-05B54E3E2E79}" dt="2022-12-13T21:35:23.647" v="598" actId="1076"/>
        <pc:sldMkLst>
          <pc:docMk/>
          <pc:sldMk cId="1397714468" sldId="795"/>
        </pc:sldMkLst>
        <pc:picChg chg="mod">
          <ac:chgData name="Mike Works" userId="b81c1b58-431f-48cc-ae25-4815f9ea8e0f" providerId="ADAL" clId="{307A0233-6F3A-4106-8681-05B54E3E2E79}" dt="2022-12-13T21:35:09.514" v="595" actId="14100"/>
          <ac:picMkLst>
            <pc:docMk/>
            <pc:sldMk cId="1397714468" sldId="795"/>
            <ac:picMk id="4" creationId="{F456897C-C3D0-CFFF-C8CD-B795E4F29507}"/>
          </ac:picMkLst>
        </pc:picChg>
        <pc:picChg chg="mod">
          <ac:chgData name="Mike Works" userId="b81c1b58-431f-48cc-ae25-4815f9ea8e0f" providerId="ADAL" clId="{307A0233-6F3A-4106-8681-05B54E3E2E79}" dt="2022-12-13T21:35:05.876" v="594" actId="14100"/>
          <ac:picMkLst>
            <pc:docMk/>
            <pc:sldMk cId="1397714468" sldId="795"/>
            <ac:picMk id="5" creationId="{97B3DA24-3701-A021-A829-2C9954D7E3BD}"/>
          </ac:picMkLst>
        </pc:picChg>
        <pc:picChg chg="mod">
          <ac:chgData name="Mike Works" userId="b81c1b58-431f-48cc-ae25-4815f9ea8e0f" providerId="ADAL" clId="{307A0233-6F3A-4106-8681-05B54E3E2E79}" dt="2022-12-13T21:35:23.647" v="598" actId="1076"/>
          <ac:picMkLst>
            <pc:docMk/>
            <pc:sldMk cId="1397714468" sldId="795"/>
            <ac:picMk id="6" creationId="{149FECCB-1F4E-2D49-C24A-BE05320630ED}"/>
          </ac:picMkLst>
        </pc:picChg>
        <pc:picChg chg="mod">
          <ac:chgData name="Mike Works" userId="b81c1b58-431f-48cc-ae25-4815f9ea8e0f" providerId="ADAL" clId="{307A0233-6F3A-4106-8681-05B54E3E2E79}" dt="2022-12-13T21:35:02.338" v="593" actId="14100"/>
          <ac:picMkLst>
            <pc:docMk/>
            <pc:sldMk cId="1397714468" sldId="795"/>
            <ac:picMk id="7" creationId="{1DBC4DD6-BD14-E74C-F6AD-5F476D1DD390}"/>
          </ac:picMkLst>
        </pc:pic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2" creationId="{91B6081D-D3E8-4209-B85B-EB1C655A6272}"/>
          </ac:cxnSpMkLst>
        </pc:cxn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4" creationId="{28CA55E4-1295-45C8-BA05-5A9E705B749A}"/>
          </ac:cxnSpMkLst>
        </pc:cxn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6" creationId="{08C5794E-A9A1-4A23-AF68-C79A7822334C}"/>
          </ac:cxnSpMkLst>
        </pc:cxnChg>
      </pc:sldChg>
      <pc:sldChg chg="new del">
        <pc:chgData name="Mike Works" userId="b81c1b58-431f-48cc-ae25-4815f9ea8e0f" providerId="ADAL" clId="{307A0233-6F3A-4106-8681-05B54E3E2E79}" dt="2022-12-09T19:50:12.731" v="505" actId="2696"/>
        <pc:sldMkLst>
          <pc:docMk/>
          <pc:sldMk cId="3528580991" sldId="795"/>
        </pc:sldMkLst>
      </pc:sldChg>
      <pc:sldChg chg="delSp modSp add mod ord">
        <pc:chgData name="Mike Works" userId="b81c1b58-431f-48cc-ae25-4815f9ea8e0f" providerId="ADAL" clId="{307A0233-6F3A-4106-8681-05B54E3E2E79}" dt="2022-12-13T22:22:44.780" v="606" actId="1076"/>
        <pc:sldMkLst>
          <pc:docMk/>
          <pc:sldMk cId="2433793350" sldId="796"/>
        </pc:sldMkLst>
        <pc:picChg chg="del">
          <ac:chgData name="Mike Works" userId="b81c1b58-431f-48cc-ae25-4815f9ea8e0f" providerId="ADAL" clId="{307A0233-6F3A-4106-8681-05B54E3E2E79}" dt="2022-12-13T22:22:30.280" v="603" actId="478"/>
          <ac:picMkLst>
            <pc:docMk/>
            <pc:sldMk cId="2433793350" sldId="796"/>
            <ac:picMk id="4" creationId="{F456897C-C3D0-CFFF-C8CD-B795E4F29507}"/>
          </ac:picMkLst>
        </pc:picChg>
        <pc:picChg chg="mod">
          <ac:chgData name="Mike Works" userId="b81c1b58-431f-48cc-ae25-4815f9ea8e0f" providerId="ADAL" clId="{307A0233-6F3A-4106-8681-05B54E3E2E79}" dt="2022-12-13T22:22:44.780" v="606" actId="1076"/>
          <ac:picMkLst>
            <pc:docMk/>
            <pc:sldMk cId="2433793350" sldId="796"/>
            <ac:picMk id="5" creationId="{97B3DA24-3701-A021-A829-2C9954D7E3BD}"/>
          </ac:picMkLst>
        </pc:picChg>
        <pc:picChg chg="del">
          <ac:chgData name="Mike Works" userId="b81c1b58-431f-48cc-ae25-4815f9ea8e0f" providerId="ADAL" clId="{307A0233-6F3A-4106-8681-05B54E3E2E79}" dt="2022-12-13T22:22:30.863" v="604" actId="478"/>
          <ac:picMkLst>
            <pc:docMk/>
            <pc:sldMk cId="2433793350" sldId="796"/>
            <ac:picMk id="6" creationId="{149FECCB-1F4E-2D49-C24A-BE05320630ED}"/>
          </ac:picMkLst>
        </pc:picChg>
        <pc:picChg chg="del">
          <ac:chgData name="Mike Works" userId="b81c1b58-431f-48cc-ae25-4815f9ea8e0f" providerId="ADAL" clId="{307A0233-6F3A-4106-8681-05B54E3E2E79}" dt="2022-12-13T22:22:29.632" v="602" actId="478"/>
          <ac:picMkLst>
            <pc:docMk/>
            <pc:sldMk cId="2433793350" sldId="796"/>
            <ac:picMk id="7" creationId="{1DBC4DD6-BD14-E74C-F6AD-5F476D1DD390}"/>
          </ac:picMkLst>
        </pc:picChg>
      </pc:sldChg>
    </pc:docChg>
  </pc:docChgLst>
  <pc:docChgLst>
    <pc:chgData name="Mike Works" userId="b81c1b58-431f-48cc-ae25-4815f9ea8e0f" providerId="ADAL" clId="{3A89CDC3-DBDE-466E-A166-667B8E9738C3}"/>
    <pc:docChg chg="undo custSel addSld modSld">
      <pc:chgData name="Mike Works" userId="b81c1b58-431f-48cc-ae25-4815f9ea8e0f" providerId="ADAL" clId="{3A89CDC3-DBDE-466E-A166-667B8E9738C3}" dt="2022-10-10T22:32:46.762" v="179"/>
      <pc:docMkLst>
        <pc:docMk/>
      </pc:docMkLst>
      <pc:sldChg chg="modSp mod">
        <pc:chgData name="Mike Works" userId="b81c1b58-431f-48cc-ae25-4815f9ea8e0f" providerId="ADAL" clId="{3A89CDC3-DBDE-466E-A166-667B8E9738C3}" dt="2022-10-10T22:13:27.767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3A89CDC3-DBDE-466E-A166-667B8E9738C3}" dt="2022-10-10T22:13:27.767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3A89CDC3-DBDE-466E-A166-667B8E9738C3}" dt="2022-10-10T22:17:21.620" v="55" actId="1076"/>
        <pc:sldMkLst>
          <pc:docMk/>
          <pc:sldMk cId="28000437" sldId="266"/>
        </pc:sldMkLst>
        <pc:spChg chg="mod">
          <ac:chgData name="Mike Works" userId="b81c1b58-431f-48cc-ae25-4815f9ea8e0f" providerId="ADAL" clId="{3A89CDC3-DBDE-466E-A166-667B8E9738C3}" dt="2022-10-10T22:16:19.201" v="48" actId="20577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15:50.607" v="18" actId="478"/>
          <ac:spMkLst>
            <pc:docMk/>
            <pc:sldMk cId="28000437" sldId="266"/>
            <ac:spMk id="4" creationId="{1E29FF55-C0CF-4DBA-8682-8B989E962468}"/>
          </ac:spMkLst>
        </pc:spChg>
        <pc:picChg chg="del">
          <ac:chgData name="Mike Works" userId="b81c1b58-431f-48cc-ae25-4815f9ea8e0f" providerId="ADAL" clId="{3A89CDC3-DBDE-466E-A166-667B8E9738C3}" dt="2022-10-10T22:15:50.607" v="18" actId="478"/>
          <ac:picMkLst>
            <pc:docMk/>
            <pc:sldMk cId="28000437" sldId="266"/>
            <ac:picMk id="6" creationId="{A2B0A46C-CC44-43DD-8BE4-7E4C5ADE8CF2}"/>
          </ac:picMkLst>
        </pc:picChg>
        <pc:picChg chg="add mod">
          <ac:chgData name="Mike Works" userId="b81c1b58-431f-48cc-ae25-4815f9ea8e0f" providerId="ADAL" clId="{3A89CDC3-DBDE-466E-A166-667B8E9738C3}" dt="2022-10-10T22:17:21.620" v="55" actId="1076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5:38.862" v="119"/>
        <pc:sldMkLst>
          <pc:docMk/>
          <pc:sldMk cId="2508367386" sldId="271"/>
        </pc:sldMkLst>
        <pc:spChg chg="mod">
          <ac:chgData name="Mike Works" userId="b81c1b58-431f-48cc-ae25-4815f9ea8e0f" providerId="ADAL" clId="{3A89CDC3-DBDE-466E-A166-667B8E9738C3}" dt="2022-10-10T22:24:38.093" v="110" actId="14100"/>
          <ac:spMkLst>
            <pc:docMk/>
            <pc:sldMk cId="2508367386" sldId="271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4:45.703" v="115" actId="478"/>
          <ac:spMkLst>
            <pc:docMk/>
            <pc:sldMk cId="2508367386" sldId="271"/>
            <ac:spMk id="5" creationId="{21FE75F7-19E0-41C6-9400-7D8C4487740D}"/>
          </ac:spMkLst>
        </pc:spChg>
        <pc:spChg chg="del">
          <ac:chgData name="Mike Works" userId="b81c1b58-431f-48cc-ae25-4815f9ea8e0f" providerId="ADAL" clId="{3A89CDC3-DBDE-466E-A166-667B8E9738C3}" dt="2022-10-10T22:24:44.020" v="113" actId="478"/>
          <ac:spMkLst>
            <pc:docMk/>
            <pc:sldMk cId="2508367386" sldId="271"/>
            <ac:spMk id="9" creationId="{EEBE2BAF-C210-462F-94A8-25F0CF9A0812}"/>
          </ac:spMkLst>
        </pc:spChg>
        <pc:picChg chg="del">
          <ac:chgData name="Mike Works" userId="b81c1b58-431f-48cc-ae25-4815f9ea8e0f" providerId="ADAL" clId="{3A89CDC3-DBDE-466E-A166-667B8E9738C3}" dt="2022-10-10T22:24:40.336" v="111" actId="478"/>
          <ac:picMkLst>
            <pc:docMk/>
            <pc:sldMk cId="2508367386" sldId="271"/>
            <ac:picMk id="4" creationId="{78B6EC4F-24C2-46C9-A264-3A45D2CF0F3F}"/>
          </ac:picMkLst>
        </pc:picChg>
        <pc:picChg chg="del">
          <ac:chgData name="Mike Works" userId="b81c1b58-431f-48cc-ae25-4815f9ea8e0f" providerId="ADAL" clId="{3A89CDC3-DBDE-466E-A166-667B8E9738C3}" dt="2022-10-10T22:24:47.120" v="116" actId="478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3A89CDC3-DBDE-466E-A166-667B8E9738C3}" dt="2022-10-10T22:24:45.703" v="115" actId="478"/>
          <ac:picMkLst>
            <pc:docMk/>
            <pc:sldMk cId="2508367386" sldId="271"/>
            <ac:picMk id="8" creationId="{3C75BC94-CBD8-420D-8919-0BD147FC50F6}"/>
          </ac:picMkLst>
        </pc:picChg>
        <pc:picChg chg="add mod">
          <ac:chgData name="Mike Works" userId="b81c1b58-431f-48cc-ae25-4815f9ea8e0f" providerId="ADAL" clId="{3A89CDC3-DBDE-466E-A166-667B8E9738C3}" dt="2022-10-10T22:25:38.862" v="119"/>
          <ac:picMkLst>
            <pc:docMk/>
            <pc:sldMk cId="2508367386" sldId="271"/>
            <ac:picMk id="14" creationId="{83B66490-CFD7-4BE7-82A8-974AB7CF2B81}"/>
          </ac:picMkLst>
        </pc:picChg>
        <pc:cxnChg chg="del">
          <ac:chgData name="Mike Works" userId="b81c1b58-431f-48cc-ae25-4815f9ea8e0f" providerId="ADAL" clId="{3A89CDC3-DBDE-466E-A166-667B8E9738C3}" dt="2022-10-10T22:24:42.387" v="112" actId="478"/>
          <ac:cxnSpMkLst>
            <pc:docMk/>
            <pc:sldMk cId="2508367386" sldId="271"/>
            <ac:cxnSpMk id="10" creationId="{4E8B6871-4B42-4A90-ACD3-61253AB2C5D4}"/>
          </ac:cxnSpMkLst>
        </pc:cxnChg>
        <pc:cxnChg chg="del">
          <ac:chgData name="Mike Works" userId="b81c1b58-431f-48cc-ae25-4815f9ea8e0f" providerId="ADAL" clId="{3A89CDC3-DBDE-466E-A166-667B8E9738C3}" dt="2022-10-10T22:24:44.937" v="114" actId="478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24:01.470" v="101" actId="20577"/>
        <pc:sldMkLst>
          <pc:docMk/>
          <pc:sldMk cId="2059632472" sldId="272"/>
        </pc:sldMkLst>
        <pc:spChg chg="mod">
          <ac:chgData name="Mike Works" userId="b81c1b58-431f-48cc-ae25-4815f9ea8e0f" providerId="ADAL" clId="{3A89CDC3-DBDE-466E-A166-667B8E9738C3}" dt="2022-10-10T22:24:01.470" v="101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1:53.586" v="82" actId="478"/>
          <ac:spMkLst>
            <pc:docMk/>
            <pc:sldMk cId="2059632472" sldId="272"/>
            <ac:spMk id="5" creationId="{5C1A9F7D-E534-42B7-9719-112C404F71A0}"/>
          </ac:spMkLst>
        </pc:spChg>
        <pc:spChg chg="del">
          <ac:chgData name="Mike Works" userId="b81c1b58-431f-48cc-ae25-4815f9ea8e0f" providerId="ADAL" clId="{3A89CDC3-DBDE-466E-A166-667B8E9738C3}" dt="2022-10-10T22:21:57.119" v="83" actId="478"/>
          <ac:spMkLst>
            <pc:docMk/>
            <pc:sldMk cId="2059632472" sldId="272"/>
            <ac:spMk id="8" creationId="{D83C93B7-E53B-4C3D-856C-38BC2D1488E0}"/>
          </ac:spMkLst>
        </pc:spChg>
        <pc:picChg chg="del">
          <ac:chgData name="Mike Works" userId="b81c1b58-431f-48cc-ae25-4815f9ea8e0f" providerId="ADAL" clId="{3A89CDC3-DBDE-466E-A166-667B8E9738C3}" dt="2022-10-10T22:21:53.586" v="82" actId="478"/>
          <ac:picMkLst>
            <pc:docMk/>
            <pc:sldMk cId="2059632472" sldId="272"/>
            <ac:picMk id="6" creationId="{1A784F8F-1BE8-4CB9-B20D-19646968A4EA}"/>
          </ac:picMkLst>
        </pc:picChg>
        <pc:picChg chg="add mod">
          <ac:chgData name="Mike Works" userId="b81c1b58-431f-48cc-ae25-4815f9ea8e0f" providerId="ADAL" clId="{3A89CDC3-DBDE-466E-A166-667B8E9738C3}" dt="2022-10-10T22:22:53.779" v="86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8:29.324" v="136"/>
        <pc:sldMkLst>
          <pc:docMk/>
          <pc:sldMk cId="1212297145" sldId="273"/>
        </pc:sldMkLst>
        <pc:spChg chg="mod">
          <ac:chgData name="Mike Works" userId="b81c1b58-431f-48cc-ae25-4815f9ea8e0f" providerId="ADAL" clId="{3A89CDC3-DBDE-466E-A166-667B8E9738C3}" dt="2022-10-10T22:27:03.893" v="131" actId="14100"/>
          <ac:spMkLst>
            <pc:docMk/>
            <pc:sldMk cId="1212297145" sldId="273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6:25.221" v="123" actId="478"/>
          <ac:spMkLst>
            <pc:docMk/>
            <pc:sldMk cId="1212297145" sldId="273"/>
            <ac:spMk id="5" creationId="{314E3672-92B9-4ED3-B7B6-7BA95C62385E}"/>
          </ac:spMkLst>
        </pc:spChg>
        <pc:spChg chg="del">
          <ac:chgData name="Mike Works" userId="b81c1b58-431f-48cc-ae25-4815f9ea8e0f" providerId="ADAL" clId="{3A89CDC3-DBDE-466E-A166-667B8E9738C3}" dt="2022-10-10T22:26:23.654" v="121" actId="478"/>
          <ac:spMkLst>
            <pc:docMk/>
            <pc:sldMk cId="1212297145" sldId="273"/>
            <ac:spMk id="7" creationId="{0E099BCD-5793-4BD3-A0A8-664A89489A1C}"/>
          </ac:spMkLst>
        </pc:spChg>
        <pc:picChg chg="del">
          <ac:chgData name="Mike Works" userId="b81c1b58-431f-48cc-ae25-4815f9ea8e0f" providerId="ADAL" clId="{3A89CDC3-DBDE-466E-A166-667B8E9738C3}" dt="2022-10-10T22:26:24.437" v="122" actId="478"/>
          <ac:picMkLst>
            <pc:docMk/>
            <pc:sldMk cId="1212297145" sldId="273"/>
            <ac:picMk id="4" creationId="{7E7A6ABE-05C1-41BB-AE7E-AF0F54B3EC53}"/>
          </ac:picMkLst>
        </pc:picChg>
        <pc:picChg chg="del">
          <ac:chgData name="Mike Works" userId="b81c1b58-431f-48cc-ae25-4815f9ea8e0f" providerId="ADAL" clId="{3A89CDC3-DBDE-466E-A166-667B8E9738C3}" dt="2022-10-10T22:26:25.221" v="123" actId="478"/>
          <ac:picMkLst>
            <pc:docMk/>
            <pc:sldMk cId="1212297145" sldId="273"/>
            <ac:picMk id="6" creationId="{D07B6CDB-83AC-4D93-94DB-4B4EF96FBDCD}"/>
          </ac:picMkLst>
        </pc:picChg>
        <pc:picChg chg="add mod">
          <ac:chgData name="Mike Works" userId="b81c1b58-431f-48cc-ae25-4815f9ea8e0f" providerId="ADAL" clId="{3A89CDC3-DBDE-466E-A166-667B8E9738C3}" dt="2022-10-10T22:28:29.324" v="136"/>
          <ac:picMkLst>
            <pc:docMk/>
            <pc:sldMk cId="1212297145" sldId="273"/>
            <ac:picMk id="12" creationId="{4C55ACE0-148E-4AE4-99F7-E3F9C2E74227}"/>
          </ac:picMkLst>
        </pc:picChg>
        <pc:cxnChg chg="del">
          <ac:chgData name="Mike Works" userId="b81c1b58-431f-48cc-ae25-4815f9ea8e0f" providerId="ADAL" clId="{3A89CDC3-DBDE-466E-A166-667B8E9738C3}" dt="2022-10-10T22:26:22.310" v="120" actId="478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19:41.480" v="64"/>
        <pc:sldMkLst>
          <pc:docMk/>
          <pc:sldMk cId="3206119796" sldId="274"/>
        </pc:sldMkLst>
        <pc:spChg chg="mod">
          <ac:chgData name="Mike Works" userId="b81c1b58-431f-48cc-ae25-4815f9ea8e0f" providerId="ADAL" clId="{3A89CDC3-DBDE-466E-A166-667B8E9738C3}" dt="2022-10-10T22:18:13.169" v="61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3A89CDC3-DBDE-466E-A166-667B8E9738C3}" dt="2022-10-10T22:17:46.990" v="59" actId="478"/>
          <ac:spMkLst>
            <pc:docMk/>
            <pc:sldMk cId="3206119796" sldId="274"/>
            <ac:spMk id="4" creationId="{5EF8E3BD-8ACE-4D97-9FDA-F3C5B2FE0F7E}"/>
          </ac:spMkLst>
        </pc:spChg>
        <pc:spChg chg="del">
          <ac:chgData name="Mike Works" userId="b81c1b58-431f-48cc-ae25-4815f9ea8e0f" providerId="ADAL" clId="{3A89CDC3-DBDE-466E-A166-667B8E9738C3}" dt="2022-10-10T22:17:42.457" v="57" actId="478"/>
          <ac:spMkLst>
            <pc:docMk/>
            <pc:sldMk cId="3206119796" sldId="274"/>
            <ac:spMk id="8" creationId="{6EE95057-3EBE-4DED-9AED-C9695BC2665F}"/>
          </ac:spMkLst>
        </pc:spChg>
        <pc:spChg chg="del">
          <ac:chgData name="Mike Works" userId="b81c1b58-431f-48cc-ae25-4815f9ea8e0f" providerId="ADAL" clId="{3A89CDC3-DBDE-466E-A166-667B8E9738C3}" dt="2022-10-10T22:17:45.864" v="58" actId="478"/>
          <ac:spMkLst>
            <pc:docMk/>
            <pc:sldMk cId="3206119796" sldId="274"/>
            <ac:spMk id="9" creationId="{A3D99BD4-C80F-4F69-914E-595487D6C628}"/>
          </ac:spMkLst>
        </pc:spChg>
        <pc:picChg chg="add mod">
          <ac:chgData name="Mike Works" userId="b81c1b58-431f-48cc-ae25-4815f9ea8e0f" providerId="ADAL" clId="{3A89CDC3-DBDE-466E-A166-667B8E9738C3}" dt="2022-10-10T22:19:41.480" v="64"/>
          <ac:picMkLst>
            <pc:docMk/>
            <pc:sldMk cId="3206119796" sldId="274"/>
            <ac:picMk id="6" creationId="{BAB85D94-B40F-4C55-BAB4-1DDDFC43FDD6}"/>
          </ac:picMkLst>
        </pc:picChg>
        <pc:picChg chg="del">
          <ac:chgData name="Mike Works" userId="b81c1b58-431f-48cc-ae25-4815f9ea8e0f" providerId="ADAL" clId="{3A89CDC3-DBDE-466E-A166-667B8E9738C3}" dt="2022-10-10T22:17:40.468" v="56" actId="478"/>
          <ac:picMkLst>
            <pc:docMk/>
            <pc:sldMk cId="3206119796" sldId="274"/>
            <ac:picMk id="7" creationId="{B8232017-4EA5-4183-A437-668171AEC574}"/>
          </ac:picMkLst>
        </pc:picChg>
        <pc:cxnChg chg="del">
          <ac:chgData name="Mike Works" userId="b81c1b58-431f-48cc-ae25-4815f9ea8e0f" providerId="ADAL" clId="{3A89CDC3-DBDE-466E-A166-667B8E9738C3}" dt="2022-10-10T22:17:48.335" v="60" actId="478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30:26.293" v="150"/>
        <pc:sldMkLst>
          <pc:docMk/>
          <pc:sldMk cId="1411821124" sldId="275"/>
        </pc:sldMkLst>
        <pc:spChg chg="mod">
          <ac:chgData name="Mike Works" userId="b81c1b58-431f-48cc-ae25-4815f9ea8e0f" providerId="ADAL" clId="{3A89CDC3-DBDE-466E-A166-667B8E9738C3}" dt="2022-10-10T22:29:26.856" v="145" actId="14100"/>
          <ac:spMkLst>
            <pc:docMk/>
            <pc:sldMk cId="1411821124" sldId="275"/>
            <ac:spMk id="2" creationId="{54C304D5-E33A-453B-A45D-77865C827BD7}"/>
          </ac:spMkLst>
        </pc:spChg>
        <pc:spChg chg="add mod">
          <ac:chgData name="Mike Works" userId="b81c1b58-431f-48cc-ae25-4815f9ea8e0f" providerId="ADAL" clId="{3A89CDC3-DBDE-466E-A166-667B8E9738C3}" dt="2022-10-10T22:29:28.905" v="146" actId="478"/>
          <ac:spMkLst>
            <pc:docMk/>
            <pc:sldMk cId="1411821124" sldId="275"/>
            <ac:spMk id="4" creationId="{2AFCADB3-B622-4EEC-8B82-2349944089FF}"/>
          </ac:spMkLst>
        </pc:spChg>
        <pc:picChg chg="del">
          <ac:chgData name="Mike Works" userId="b81c1b58-431f-48cc-ae25-4815f9ea8e0f" providerId="ADAL" clId="{3A89CDC3-DBDE-466E-A166-667B8E9738C3}" dt="2022-10-10T22:29:28.905" v="146" actId="478"/>
          <ac:picMkLst>
            <pc:docMk/>
            <pc:sldMk cId="1411821124" sldId="275"/>
            <ac:picMk id="5" creationId="{D85DB0CB-9CAD-43D2-9CAD-989379D3C4F7}"/>
          </ac:picMkLst>
        </pc:picChg>
        <pc:picChg chg="add mod">
          <ac:chgData name="Mike Works" userId="b81c1b58-431f-48cc-ae25-4815f9ea8e0f" providerId="ADAL" clId="{3A89CDC3-DBDE-466E-A166-667B8E9738C3}" dt="2022-10-10T22:30:26.293" v="150"/>
          <ac:picMkLst>
            <pc:docMk/>
            <pc:sldMk cId="1411821124" sldId="275"/>
            <ac:picMk id="7" creationId="{F4C7F1F7-BE97-410B-BD34-3518AE5475E7}"/>
          </ac:picMkLst>
        </pc:picChg>
      </pc:sldChg>
      <pc:sldChg chg="addSp delSp modSp add mod">
        <pc:chgData name="Mike Works" userId="b81c1b58-431f-48cc-ae25-4815f9ea8e0f" providerId="ADAL" clId="{3A89CDC3-DBDE-466E-A166-667B8E9738C3}" dt="2022-10-10T22:32:46.762" v="179"/>
        <pc:sldMkLst>
          <pc:docMk/>
          <pc:sldMk cId="2780214894" sldId="276"/>
        </pc:sldMkLst>
        <pc:spChg chg="mod">
          <ac:chgData name="Mike Works" userId="b81c1b58-431f-48cc-ae25-4815f9ea8e0f" providerId="ADAL" clId="{3A89CDC3-DBDE-466E-A166-667B8E9738C3}" dt="2022-10-10T22:31:54.372" v="175" actId="20577"/>
          <ac:spMkLst>
            <pc:docMk/>
            <pc:sldMk cId="2780214894" sldId="276"/>
            <ac:spMk id="2" creationId="{54C304D5-E33A-453B-A45D-77865C827BD7}"/>
          </ac:spMkLst>
        </pc:spChg>
        <pc:picChg chg="add mod">
          <ac:chgData name="Mike Works" userId="b81c1b58-431f-48cc-ae25-4815f9ea8e0f" providerId="ADAL" clId="{3A89CDC3-DBDE-466E-A166-667B8E9738C3}" dt="2022-10-10T22:32:46.762" v="179"/>
          <ac:picMkLst>
            <pc:docMk/>
            <pc:sldMk cId="2780214894" sldId="276"/>
            <ac:picMk id="5" creationId="{6B2B6031-A6AA-4E39-8F77-50F59A328362}"/>
          </ac:picMkLst>
        </pc:picChg>
        <pc:picChg chg="del">
          <ac:chgData name="Mike Works" userId="b81c1b58-431f-48cc-ae25-4815f9ea8e0f" providerId="ADAL" clId="{3A89CDC3-DBDE-466E-A166-667B8E9738C3}" dt="2022-10-10T22:31:30.272" v="160" actId="478"/>
          <ac:picMkLst>
            <pc:docMk/>
            <pc:sldMk cId="2780214894" sldId="276"/>
            <ac:picMk id="7" creationId="{F4C7F1F7-BE97-410B-BD34-3518AE5475E7}"/>
          </ac:picMkLst>
        </pc:picChg>
      </pc:sldChg>
    </pc:docChg>
  </pc:docChgLst>
  <pc:docChgLst>
    <pc:chgData name="Mike Works" userId="b81c1b58-431f-48cc-ae25-4815f9ea8e0f" providerId="ADAL" clId="{103CBA56-60DE-4131-B7CF-9A9ED5FD1FA2}"/>
    <pc:docChg chg="undo redo custSel delSld modSld">
      <pc:chgData name="Mike Works" userId="b81c1b58-431f-48cc-ae25-4815f9ea8e0f" providerId="ADAL" clId="{103CBA56-60DE-4131-B7CF-9A9ED5FD1FA2}" dt="2022-11-07T23:13:02.812" v="208"/>
      <pc:docMkLst>
        <pc:docMk/>
      </pc:docMkLst>
      <pc:sldChg chg="modSp mod">
        <pc:chgData name="Mike Works" userId="b81c1b58-431f-48cc-ae25-4815f9ea8e0f" providerId="ADAL" clId="{103CBA56-60DE-4131-B7CF-9A9ED5FD1FA2}" dt="2022-11-07T23:13:02.812" v="208"/>
        <pc:sldMkLst>
          <pc:docMk/>
          <pc:sldMk cId="3743333232" sldId="25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8000437" sldId="26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8000437" sldId="266"/>
            <ac:spMk id="2" creationId="{089234F3-4C5B-4136-9184-0A363CE329D8}"/>
          </ac:spMkLst>
        </pc:spChg>
        <pc:spChg chg="del">
          <ac:chgData name="Mike Works" userId="b81c1b58-431f-48cc-ae25-4815f9ea8e0f" providerId="ADAL" clId="{103CBA56-60DE-4131-B7CF-9A9ED5FD1FA2}" dt="2022-11-07T22:51:29.907" v="64" actId="931"/>
          <ac:spMkLst>
            <pc:docMk/>
            <pc:sldMk cId="28000437" sldId="266"/>
            <ac:spMk id="4" creationId="{1E29FF55-C0CF-4DBA-8682-8B989E962468}"/>
          </ac:spMkLst>
        </pc:spChg>
        <pc:picChg chg="add mod">
          <ac:chgData name="Mike Works" userId="b81c1b58-431f-48cc-ae25-4815f9ea8e0f" providerId="ADAL" clId="{103CBA56-60DE-4131-B7CF-9A9ED5FD1FA2}" dt="2022-11-07T22:51:50.285" v="69" actId="1076"/>
          <ac:picMkLst>
            <pc:docMk/>
            <pc:sldMk cId="28000437" sldId="266"/>
            <ac:picMk id="5" creationId="{444696A4-41DD-455C-A934-FAE0EBDD82C6}"/>
          </ac:picMkLst>
        </pc:picChg>
        <pc:picChg chg="del">
          <ac:chgData name="Mike Works" userId="b81c1b58-431f-48cc-ae25-4815f9ea8e0f" providerId="ADAL" clId="{103CBA56-60DE-4131-B7CF-9A9ED5FD1FA2}" dt="2022-11-07T22:51:05.884" v="63" actId="478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508367386" sldId="271"/>
        </pc:sldMkLst>
        <pc:spChg chg="mod">
          <ac:chgData name="Mike Works" userId="b81c1b58-431f-48cc-ae25-4815f9ea8e0f" providerId="ADAL" clId="{103CBA56-60DE-4131-B7CF-9A9ED5FD1FA2}" dt="2022-11-07T23:08:05.042" v="200" actId="20577"/>
          <ac:spMkLst>
            <pc:docMk/>
            <pc:sldMk cId="2508367386" sldId="271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508367386" sldId="271"/>
            <ac:spMk id="5" creationId="{21FE75F7-19E0-41C6-9400-7D8C4487740D}"/>
          </ac:spMkLst>
        </pc:spChg>
        <pc:picChg chg="add mod">
          <ac:chgData name="Mike Works" userId="b81c1b58-431f-48cc-ae25-4815f9ea8e0f" providerId="ADAL" clId="{103CBA56-60DE-4131-B7CF-9A9ED5FD1FA2}" dt="2022-11-07T23:00:33.704" v="176"/>
          <ac:picMkLst>
            <pc:docMk/>
            <pc:sldMk cId="2508367386" sldId="271"/>
            <ac:picMk id="4" creationId="{65D0AE76-86D5-4A08-B5D7-601E8E929102}"/>
          </ac:picMkLst>
        </pc:picChg>
        <pc:picChg chg="del">
          <ac:chgData name="Mike Works" userId="b81c1b58-431f-48cc-ae25-4815f9ea8e0f" providerId="ADAL" clId="{103CBA56-60DE-4131-B7CF-9A9ED5FD1FA2}" dt="2022-11-07T22:59:50.742" v="173" actId="478"/>
          <ac:picMkLst>
            <pc:docMk/>
            <pc:sldMk cId="2508367386" sldId="271"/>
            <ac:picMk id="14" creationId="{83B66490-CFD7-4BE7-82A8-974AB7CF2B81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059632472" sldId="272"/>
        </pc:sldMkLst>
        <pc:spChg chg="mod">
          <ac:chgData name="Mike Works" userId="b81c1b58-431f-48cc-ae25-4815f9ea8e0f" providerId="ADAL" clId="{103CBA56-60DE-4131-B7CF-9A9ED5FD1FA2}" dt="2022-11-07T23:08:12.408" v="205" actId="20577"/>
          <ac:spMkLst>
            <pc:docMk/>
            <pc:sldMk cId="2059632472" sldId="272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059632472" sldId="272"/>
            <ac:spMk id="5" creationId="{5C1A9F7D-E534-42B7-9719-112C404F71A0}"/>
          </ac:spMkLst>
        </pc:spChg>
        <pc:picChg chg="add mod">
          <ac:chgData name="Mike Works" userId="b81c1b58-431f-48cc-ae25-4815f9ea8e0f" providerId="ADAL" clId="{103CBA56-60DE-4131-B7CF-9A9ED5FD1FA2}" dt="2022-11-07T22:58:22.602" v="143"/>
          <ac:picMkLst>
            <pc:docMk/>
            <pc:sldMk cId="2059632472" sldId="272"/>
            <ac:picMk id="6" creationId="{A052DAE9-51C6-497B-8413-440E905FE3EA}"/>
          </ac:picMkLst>
        </pc:picChg>
        <pc:picChg chg="del">
          <ac:chgData name="Mike Works" userId="b81c1b58-431f-48cc-ae25-4815f9ea8e0f" providerId="ADAL" clId="{103CBA56-60DE-4131-B7CF-9A9ED5FD1FA2}" dt="2022-11-07T22:57:11.891" v="140" actId="478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1212297145" sldId="273"/>
        </pc:sldMkLst>
        <pc:spChg chg="mod">
          <ac:chgData name="Mike Works" userId="b81c1b58-431f-48cc-ae25-4815f9ea8e0f" providerId="ADAL" clId="{103CBA56-60DE-4131-B7CF-9A9ED5FD1FA2}" dt="2022-11-07T23:06:47.958" v="189" actId="20577"/>
          <ac:spMkLst>
            <pc:docMk/>
            <pc:sldMk cId="1212297145" sldId="273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1212297145" sldId="273"/>
            <ac:spMk id="5" creationId="{314E3672-92B9-4ED3-B7B6-7BA95C62385E}"/>
          </ac:spMkLst>
        </pc:spChg>
        <pc:picChg chg="add mod">
          <ac:chgData name="Mike Works" userId="b81c1b58-431f-48cc-ae25-4815f9ea8e0f" providerId="ADAL" clId="{103CBA56-60DE-4131-B7CF-9A9ED5FD1FA2}" dt="2022-11-07T23:07:43.381" v="193"/>
          <ac:picMkLst>
            <pc:docMk/>
            <pc:sldMk cId="1212297145" sldId="273"/>
            <ac:picMk id="4" creationId="{3C04309B-3F28-4F41-A381-965DD6DF1AB2}"/>
          </ac:picMkLst>
        </pc:picChg>
        <pc:picChg chg="del">
          <ac:chgData name="Mike Works" userId="b81c1b58-431f-48cc-ae25-4815f9ea8e0f" providerId="ADAL" clId="{103CBA56-60DE-4131-B7CF-9A9ED5FD1FA2}" dt="2022-11-07T23:06:51.892" v="190" actId="478"/>
          <ac:picMkLst>
            <pc:docMk/>
            <pc:sldMk cId="1212297145" sldId="273"/>
            <ac:picMk id="12" creationId="{4C55ACE0-148E-4AE4-99F7-E3F9C2E7422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3206119796" sldId="274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206119796" sldId="274"/>
            <ac:spMk id="2" creationId="{089234F3-4C5B-4136-9184-0A363CE329D8}"/>
          </ac:spMkLst>
        </pc:spChg>
        <pc:picChg chg="add mod">
          <ac:chgData name="Mike Works" userId="b81c1b58-431f-48cc-ae25-4815f9ea8e0f" providerId="ADAL" clId="{103CBA56-60DE-4131-B7CF-9A9ED5FD1FA2}" dt="2022-11-07T22:54:49.006" v="116"/>
          <ac:picMkLst>
            <pc:docMk/>
            <pc:sldMk cId="3206119796" sldId="274"/>
            <ac:picMk id="4" creationId="{991CA297-DCC5-484A-8B59-A3D2DF52CC70}"/>
          </ac:picMkLst>
        </pc:picChg>
        <pc:picChg chg="del">
          <ac:chgData name="Mike Works" userId="b81c1b58-431f-48cc-ae25-4815f9ea8e0f" providerId="ADAL" clId="{103CBA56-60DE-4131-B7CF-9A9ED5FD1FA2}" dt="2022-11-07T22:52:26.600" v="70" actId="478"/>
          <ac:picMkLst>
            <pc:docMk/>
            <pc:sldMk cId="3206119796" sldId="274"/>
            <ac:picMk id="6" creationId="{BAB85D94-B40F-4C55-BAB4-1DDDFC43FDD6}"/>
          </ac:picMkLst>
        </pc:picChg>
      </pc:sldChg>
      <pc:sldChg chg="del">
        <pc:chgData name="Mike Works" userId="b81c1b58-431f-48cc-ae25-4815f9ea8e0f" providerId="ADAL" clId="{103CBA56-60DE-4131-B7CF-9A9ED5FD1FA2}" dt="2022-11-07T23:07:52.542" v="194" actId="47"/>
        <pc:sldMkLst>
          <pc:docMk/>
          <pc:sldMk cId="1411821124" sldId="275"/>
        </pc:sldMkLst>
      </pc:sldChg>
      <pc:sldChg chg="del">
        <pc:chgData name="Mike Works" userId="b81c1b58-431f-48cc-ae25-4815f9ea8e0f" providerId="ADAL" clId="{103CBA56-60DE-4131-B7CF-9A9ED5FD1FA2}" dt="2022-11-07T23:07:54.592" v="195" actId="47"/>
        <pc:sldMkLst>
          <pc:docMk/>
          <pc:sldMk cId="2780214894" sldId="276"/>
        </pc:sldMkLst>
      </pc:sldChg>
    </pc:docChg>
  </pc:docChgLst>
  <pc:docChgLst>
    <pc:chgData name="Mike Works" userId="b81c1b58-431f-48cc-ae25-4815f9ea8e0f" providerId="ADAL" clId="{89B60BF6-2FBB-46C4-983C-88DFF21DD676}"/>
    <pc:docChg chg="undo custSel addSld delSld modSld">
      <pc:chgData name="Mike Works" userId="b81c1b58-431f-48cc-ae25-4815f9ea8e0f" providerId="ADAL" clId="{89B60BF6-2FBB-46C4-983C-88DFF21DD676}" dt="2022-09-13T18:25:57.124" v="743" actId="1037"/>
      <pc:docMkLst>
        <pc:docMk/>
      </pc:docMkLst>
      <pc:sldChg chg="modSp mod">
        <pc:chgData name="Mike Works" userId="b81c1b58-431f-48cc-ae25-4815f9ea8e0f" providerId="ADAL" clId="{89B60BF6-2FBB-46C4-983C-88DFF21DD676}" dt="2022-09-13T04:39:34.260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89B60BF6-2FBB-46C4-983C-88DFF21DD676}" dt="2022-09-13T04:39:34.260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89B60BF6-2FBB-46C4-983C-88DFF21DD676}" dt="2022-09-13T05:10:09.091" v="345" actId="1076"/>
        <pc:sldMkLst>
          <pc:docMk/>
          <pc:sldMk cId="28000437" sldId="266"/>
        </pc:sldMkLst>
        <pc:spChg chg="mod">
          <ac:chgData name="Mike Works" userId="b81c1b58-431f-48cc-ae25-4815f9ea8e0f" providerId="ADAL" clId="{89B60BF6-2FBB-46C4-983C-88DFF21DD676}" dt="2022-09-13T05:02:27.130" v="61" actId="20577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05.747" v="22" actId="931"/>
          <ac:spMkLst>
            <pc:docMk/>
            <pc:sldMk cId="28000437" sldId="266"/>
            <ac:spMk id="4" creationId="{BFCCC589-8F8D-47EB-90B5-41A58019CC1A}"/>
          </ac:spMkLst>
        </pc:spChg>
        <pc:spChg chg="del">
          <ac:chgData name="Mike Works" userId="b81c1b58-431f-48cc-ae25-4815f9ea8e0f" providerId="ADAL" clId="{89B60BF6-2FBB-46C4-983C-88DFF21DD676}" dt="2022-09-13T05:00:27.235" v="20" actId="478"/>
          <ac:spMkLst>
            <pc:docMk/>
            <pc:sldMk cId="28000437" sldId="266"/>
            <ac:spMk id="8" creationId="{B2111C39-27A8-4FD0-8E72-D834B431314B}"/>
          </ac:spMkLst>
        </pc:spChg>
        <pc:spChg chg="del">
          <ac:chgData name="Mike Works" userId="b81c1b58-431f-48cc-ae25-4815f9ea8e0f" providerId="ADAL" clId="{89B60BF6-2FBB-46C4-983C-88DFF21DD676}" dt="2022-09-13T05:00:40.903" v="21" actId="478"/>
          <ac:spMkLst>
            <pc:docMk/>
            <pc:sldMk cId="28000437" sldId="266"/>
            <ac:spMk id="10" creationId="{4E6975BD-700A-47F6-8FAB-66FC94FB6B69}"/>
          </ac:spMkLst>
        </pc:spChg>
        <pc:picChg chg="add mod">
          <ac:chgData name="Mike Works" userId="b81c1b58-431f-48cc-ae25-4815f9ea8e0f" providerId="ADAL" clId="{89B60BF6-2FBB-46C4-983C-88DFF21DD676}" dt="2022-09-13T05:10:09.091" v="345" actId="1076"/>
          <ac:picMkLst>
            <pc:docMk/>
            <pc:sldMk cId="28000437" sldId="266"/>
            <ac:picMk id="6" creationId="{A2B0A46C-CC44-43DD-8BE4-7E4C5ADE8CF2}"/>
          </ac:picMkLst>
        </pc:picChg>
        <pc:picChg chg="del">
          <ac:chgData name="Mike Works" userId="b81c1b58-431f-48cc-ae25-4815f9ea8e0f" providerId="ADAL" clId="{89B60BF6-2FBB-46C4-983C-88DFF21DD676}" dt="2022-09-13T05:00:19.313" v="18" actId="478"/>
          <ac:picMkLst>
            <pc:docMk/>
            <pc:sldMk cId="28000437" sldId="266"/>
            <ac:picMk id="9" creationId="{4A122484-26C8-45E9-A012-B89EE1139F28}"/>
          </ac:picMkLst>
        </pc:picChg>
        <pc:picChg chg="del">
          <ac:chgData name="Mike Works" userId="b81c1b58-431f-48cc-ae25-4815f9ea8e0f" providerId="ADAL" clId="{89B60BF6-2FBB-46C4-983C-88DFF21DD676}" dt="2022-09-13T05:00:22.712" v="19" actId="478"/>
          <ac:picMkLst>
            <pc:docMk/>
            <pc:sldMk cId="28000437" sldId="266"/>
            <ac:picMk id="12" creationId="{6046BDEF-9B2A-4742-9954-CF26630578CB}"/>
          </ac:picMkLst>
        </pc:picChg>
      </pc:sldChg>
      <pc:sldChg chg="addSp delSp modSp mod">
        <pc:chgData name="Mike Works" userId="b81c1b58-431f-48cc-ae25-4815f9ea8e0f" providerId="ADAL" clId="{89B60BF6-2FBB-46C4-983C-88DFF21DD676}" dt="2022-09-13T18:25:32.052" v="733" actId="1037"/>
        <pc:sldMkLst>
          <pc:docMk/>
          <pc:sldMk cId="2508367386" sldId="271"/>
        </pc:sldMkLst>
        <pc:spChg chg="mod">
          <ac:chgData name="Mike Works" userId="b81c1b58-431f-48cc-ae25-4815f9ea8e0f" providerId="ADAL" clId="{89B60BF6-2FBB-46C4-983C-88DFF21DD676}" dt="2022-09-13T05:10:20.580" v="347" actId="20577"/>
          <ac:spMkLst>
            <pc:docMk/>
            <pc:sldMk cId="2508367386" sldId="271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35.495" v="31" actId="931"/>
          <ac:spMkLst>
            <pc:docMk/>
            <pc:sldMk cId="2508367386" sldId="271"/>
            <ac:spMk id="5" creationId="{F88FD056-2822-4F06-AEA0-A3AD34876D26}"/>
          </ac:spMkLst>
        </pc:spChg>
        <pc:spChg chg="add mod">
          <ac:chgData name="Mike Works" userId="b81c1b58-431f-48cc-ae25-4815f9ea8e0f" providerId="ADAL" clId="{89B60BF6-2FBB-46C4-983C-88DFF21DD676}" dt="2022-09-13T05:47:00.397" v="469" actId="1076"/>
          <ac:spMkLst>
            <pc:docMk/>
            <pc:sldMk cId="2508367386" sldId="271"/>
            <ac:spMk id="9" creationId="{EEBE2BAF-C210-462F-94A8-25F0CF9A0812}"/>
          </ac:spMkLst>
        </pc:spChg>
        <pc:spChg chg="add mod">
          <ac:chgData name="Mike Works" userId="b81c1b58-431f-48cc-ae25-4815f9ea8e0f" providerId="ADAL" clId="{89B60BF6-2FBB-46C4-983C-88DFF21DD676}" dt="2022-09-13T17:10:13.239" v="722" actId="208"/>
          <ac:spMkLst>
            <pc:docMk/>
            <pc:sldMk cId="2508367386" sldId="271"/>
            <ac:spMk id="11" creationId="{99EDFD43-FA46-4FA9-ABC7-EF28DED2F98C}"/>
          </ac:spMkLst>
        </pc:spChg>
        <pc:spChg chg="add mod">
          <ac:chgData name="Mike Works" userId="b81c1b58-431f-48cc-ae25-4815f9ea8e0f" providerId="ADAL" clId="{89B60BF6-2FBB-46C4-983C-88DFF21DD676}" dt="2022-09-13T18:25:32.052" v="733" actId="1037"/>
          <ac:spMkLst>
            <pc:docMk/>
            <pc:sldMk cId="2508367386" sldId="271"/>
            <ac:spMk id="13" creationId="{07FF55D8-2901-44D1-9145-638550387696}"/>
          </ac:spMkLst>
        </pc:spChg>
        <pc:picChg chg="del">
          <ac:chgData name="Mike Works" userId="b81c1b58-431f-48cc-ae25-4815f9ea8e0f" providerId="ADAL" clId="{89B60BF6-2FBB-46C4-983C-88DFF21DD676}" dt="2022-09-13T05:01:30.172" v="30" actId="478"/>
          <ac:picMkLst>
            <pc:docMk/>
            <pc:sldMk cId="2508367386" sldId="271"/>
            <ac:picMk id="4" creationId="{5A60125F-CA5E-4920-940E-507A18AD0EED}"/>
          </ac:picMkLst>
        </pc:picChg>
        <pc:picChg chg="add mod modCrop">
          <ac:chgData name="Mike Works" userId="b81c1b58-431f-48cc-ae25-4815f9ea8e0f" providerId="ADAL" clId="{89B60BF6-2FBB-46C4-983C-88DFF21DD676}" dt="2022-09-13T05:48:32.800" v="478" actId="732"/>
          <ac:picMkLst>
            <pc:docMk/>
            <pc:sldMk cId="2508367386" sldId="271"/>
            <ac:picMk id="4" creationId="{78B6EC4F-24C2-46C9-A264-3A45D2CF0F3F}"/>
          </ac:picMkLst>
        </pc:picChg>
        <pc:picChg chg="add mod">
          <ac:chgData name="Mike Works" userId="b81c1b58-431f-48cc-ae25-4815f9ea8e0f" providerId="ADAL" clId="{89B60BF6-2FBB-46C4-983C-88DFF21DD676}" dt="2022-09-13T05:46:42.424" v="467" actId="1076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89B60BF6-2FBB-46C4-983C-88DFF21DD676}" dt="2022-09-13T05:01:27.765" v="29" actId="478"/>
          <ac:picMkLst>
            <pc:docMk/>
            <pc:sldMk cId="2508367386" sldId="271"/>
            <ac:picMk id="7" creationId="{F55BDC31-B3BF-4F73-A15C-869718A9408A}"/>
          </ac:picMkLst>
        </pc:picChg>
        <pc:picChg chg="add mod modCrop">
          <ac:chgData name="Mike Works" userId="b81c1b58-431f-48cc-ae25-4815f9ea8e0f" providerId="ADAL" clId="{89B60BF6-2FBB-46C4-983C-88DFF21DD676}" dt="2022-09-13T05:45:04.821" v="455" actId="1076"/>
          <ac:picMkLst>
            <pc:docMk/>
            <pc:sldMk cId="2508367386" sldId="271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48:51.506" v="480" actId="14100"/>
          <ac:cxnSpMkLst>
            <pc:docMk/>
            <pc:sldMk cId="2508367386" sldId="271"/>
            <ac:cxnSpMk id="10" creationId="{4E8B6871-4B42-4A90-ACD3-61253AB2C5D4}"/>
          </ac:cxnSpMkLst>
        </pc:cxnChg>
        <pc:cxnChg chg="add mod">
          <ac:chgData name="Mike Works" userId="b81c1b58-431f-48cc-ae25-4815f9ea8e0f" providerId="ADAL" clId="{89B60BF6-2FBB-46C4-983C-88DFF21DD676}" dt="2022-09-13T05:50:09.829" v="487" actId="14100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89B60BF6-2FBB-46C4-983C-88DFF21DD676}" dt="2022-09-13T18:24:58.314" v="727" actId="14100"/>
        <pc:sldMkLst>
          <pc:docMk/>
          <pc:sldMk cId="2059632472" sldId="272"/>
        </pc:sldMkLst>
        <pc:spChg chg="mod">
          <ac:chgData name="Mike Works" userId="b81c1b58-431f-48cc-ae25-4815f9ea8e0f" providerId="ADAL" clId="{89B60BF6-2FBB-46C4-983C-88DFF21DD676}" dt="2022-09-13T05:03:40.524" v="146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89B60BF6-2FBB-46C4-983C-88DFF21DD676}" dt="2022-09-13T17:09:57.594" v="720" actId="208"/>
          <ac:spMkLst>
            <pc:docMk/>
            <pc:sldMk cId="2059632472" sldId="272"/>
            <ac:spMk id="3" creationId="{D1C7A718-7C8D-4E21-9C99-5FE8564D12D0}"/>
          </ac:spMkLst>
        </pc:spChg>
        <pc:spChg chg="add del mod">
          <ac:chgData name="Mike Works" userId="b81c1b58-431f-48cc-ae25-4815f9ea8e0f" providerId="ADAL" clId="{89B60BF6-2FBB-46C4-983C-88DFF21DD676}" dt="2022-09-13T05:01:24.029" v="26" actId="931"/>
          <ac:spMkLst>
            <pc:docMk/>
            <pc:sldMk cId="2059632472" sldId="272"/>
            <ac:spMk id="4" creationId="{0A9824D4-3B7E-475A-A540-8854574F999B}"/>
          </ac:spMkLst>
        </pc:spChg>
        <pc:spChg chg="add mod">
          <ac:chgData name="Mike Works" userId="b81c1b58-431f-48cc-ae25-4815f9ea8e0f" providerId="ADAL" clId="{89B60BF6-2FBB-46C4-983C-88DFF21DD676}" dt="2022-09-13T18:24:58.314" v="727" actId="14100"/>
          <ac:spMkLst>
            <pc:docMk/>
            <pc:sldMk cId="2059632472" sldId="272"/>
            <ac:spMk id="7" creationId="{F96AA7B1-AC5C-4EBF-8A6B-2822F64D1387}"/>
          </ac:spMkLst>
        </pc:spChg>
        <pc:spChg chg="add mod">
          <ac:chgData name="Mike Works" userId="b81c1b58-431f-48cc-ae25-4815f9ea8e0f" providerId="ADAL" clId="{89B60BF6-2FBB-46C4-983C-88DFF21DD676}" dt="2022-09-13T05:13:18.189" v="355" actId="14861"/>
          <ac:spMkLst>
            <pc:docMk/>
            <pc:sldMk cId="2059632472" sldId="272"/>
            <ac:spMk id="8" creationId="{D83C93B7-E53B-4C3D-856C-38BC2D1488E0}"/>
          </ac:spMkLst>
        </pc:spChg>
        <pc:picChg chg="add mod modCrop">
          <ac:chgData name="Mike Works" userId="b81c1b58-431f-48cc-ae25-4815f9ea8e0f" providerId="ADAL" clId="{89B60BF6-2FBB-46C4-983C-88DFF21DD676}" dt="2022-09-13T05:12:31.228" v="353" actId="1076"/>
          <ac:picMkLst>
            <pc:docMk/>
            <pc:sldMk cId="2059632472" sldId="272"/>
            <ac:picMk id="6" creationId="{1A784F8F-1BE8-4CB9-B20D-19646968A4EA}"/>
          </ac:picMkLst>
        </pc:picChg>
        <pc:picChg chg="del">
          <ac:chgData name="Mike Works" userId="b81c1b58-431f-48cc-ae25-4815f9ea8e0f" providerId="ADAL" clId="{89B60BF6-2FBB-46C4-983C-88DFF21DD676}" dt="2022-09-13T05:01:16.631" v="25" actId="478"/>
          <ac:picMkLst>
            <pc:docMk/>
            <pc:sldMk cId="2059632472" sldId="272"/>
            <ac:picMk id="7" creationId="{F55BDC31-B3BF-4F73-A15C-869718A9408A}"/>
          </ac:picMkLst>
        </pc:picChg>
      </pc:sldChg>
      <pc:sldChg chg="addSp delSp modSp add mod">
        <pc:chgData name="Mike Works" userId="b81c1b58-431f-48cc-ae25-4815f9ea8e0f" providerId="ADAL" clId="{89B60BF6-2FBB-46C4-983C-88DFF21DD676}" dt="2022-09-13T18:25:57.124" v="743" actId="1037"/>
        <pc:sldMkLst>
          <pc:docMk/>
          <pc:sldMk cId="1212297145" sldId="273"/>
        </pc:sldMkLst>
        <pc:spChg chg="mod">
          <ac:chgData name="Mike Works" userId="b81c1b58-431f-48cc-ae25-4815f9ea8e0f" providerId="ADAL" clId="{89B60BF6-2FBB-46C4-983C-88DFF21DD676}" dt="2022-09-13T05:08:36.371" v="333" actId="20577"/>
          <ac:spMkLst>
            <pc:docMk/>
            <pc:sldMk cId="1212297145" sldId="273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52.320" v="36" actId="931"/>
          <ac:spMkLst>
            <pc:docMk/>
            <pc:sldMk cId="1212297145" sldId="273"/>
            <ac:spMk id="4" creationId="{7964E118-A6B8-445C-A8C3-F443C57735AB}"/>
          </ac:spMkLst>
        </pc:spChg>
        <pc:spChg chg="add mod">
          <ac:chgData name="Mike Works" userId="b81c1b58-431f-48cc-ae25-4815f9ea8e0f" providerId="ADAL" clId="{89B60BF6-2FBB-46C4-983C-88DFF21DD676}" dt="2022-09-13T05:51:14.250" v="514" actId="14100"/>
          <ac:spMkLst>
            <pc:docMk/>
            <pc:sldMk cId="1212297145" sldId="273"/>
            <ac:spMk id="7" creationId="{0E099BCD-5793-4BD3-A0A8-664A89489A1C}"/>
          </ac:spMkLst>
        </pc:spChg>
        <pc:spChg chg="add mod">
          <ac:chgData name="Mike Works" userId="b81c1b58-431f-48cc-ae25-4815f9ea8e0f" providerId="ADAL" clId="{89B60BF6-2FBB-46C4-983C-88DFF21DD676}" dt="2022-09-13T17:10:20.470" v="724" actId="208"/>
          <ac:spMkLst>
            <pc:docMk/>
            <pc:sldMk cId="1212297145" sldId="273"/>
            <ac:spMk id="9" creationId="{885B1563-7E53-406A-8EE8-D37E7F472CC6}"/>
          </ac:spMkLst>
        </pc:spChg>
        <pc:spChg chg="add mod">
          <ac:chgData name="Mike Works" userId="b81c1b58-431f-48cc-ae25-4815f9ea8e0f" providerId="ADAL" clId="{89B60BF6-2FBB-46C4-983C-88DFF21DD676}" dt="2022-09-13T18:25:57.124" v="743" actId="1037"/>
          <ac:spMkLst>
            <pc:docMk/>
            <pc:sldMk cId="1212297145" sldId="273"/>
            <ac:spMk id="10" creationId="{7EBC826F-84FC-4EEE-8741-C9D5DE796A9E}"/>
          </ac:spMkLst>
        </pc:spChg>
        <pc:picChg chg="add mod">
          <ac:chgData name="Mike Works" userId="b81c1b58-431f-48cc-ae25-4815f9ea8e0f" providerId="ADAL" clId="{89B60BF6-2FBB-46C4-983C-88DFF21DD676}" dt="2022-09-13T05:51:26.600" v="517" actId="1076"/>
          <ac:picMkLst>
            <pc:docMk/>
            <pc:sldMk cId="1212297145" sldId="273"/>
            <ac:picMk id="4" creationId="{7E7A6ABE-05C1-41BB-AE7E-AF0F54B3EC53}"/>
          </ac:picMkLst>
        </pc:picChg>
        <pc:picChg chg="add mod modCrop">
          <ac:chgData name="Mike Works" userId="b81c1b58-431f-48cc-ae25-4815f9ea8e0f" providerId="ADAL" clId="{89B60BF6-2FBB-46C4-983C-88DFF21DD676}" dt="2022-09-13T05:50:58.986" v="511" actId="14100"/>
          <ac:picMkLst>
            <pc:docMk/>
            <pc:sldMk cId="1212297145" sldId="273"/>
            <ac:picMk id="6" creationId="{D07B6CDB-83AC-4D93-94DB-4B4EF96FBDCD}"/>
          </ac:picMkLst>
        </pc:picChg>
        <pc:picChg chg="del">
          <ac:chgData name="Mike Works" userId="b81c1b58-431f-48cc-ae25-4815f9ea8e0f" providerId="ADAL" clId="{89B60BF6-2FBB-46C4-983C-88DFF21DD676}" dt="2022-09-13T05:01:46.618" v="35" actId="478"/>
          <ac:picMkLst>
            <pc:docMk/>
            <pc:sldMk cId="1212297145" sldId="273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51:51.561" v="521" actId="14861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new del">
        <pc:chgData name="Mike Works" userId="b81c1b58-431f-48cc-ae25-4815f9ea8e0f" providerId="ADAL" clId="{89B60BF6-2FBB-46C4-983C-88DFF21DD676}" dt="2022-09-13T05:40:45.502" v="420" actId="680"/>
        <pc:sldMkLst>
          <pc:docMk/>
          <pc:sldMk cId="144043239" sldId="274"/>
        </pc:sldMkLst>
      </pc:sldChg>
      <pc:sldChg chg="addSp delSp modSp add mod">
        <pc:chgData name="Mike Works" userId="b81c1b58-431f-48cc-ae25-4815f9ea8e0f" providerId="ADAL" clId="{89B60BF6-2FBB-46C4-983C-88DFF21DD676}" dt="2022-09-13T05:54:35.180" v="537" actId="14100"/>
        <pc:sldMkLst>
          <pc:docMk/>
          <pc:sldMk cId="3206119796" sldId="274"/>
        </pc:sldMkLst>
        <pc:spChg chg="mod">
          <ac:chgData name="Mike Works" userId="b81c1b58-431f-48cc-ae25-4815f9ea8e0f" providerId="ADAL" clId="{89B60BF6-2FBB-46C4-983C-88DFF21DD676}" dt="2022-09-13T05:42:56.753" v="445" actId="20577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41:42.159" v="423" actId="931"/>
          <ac:spMkLst>
            <pc:docMk/>
            <pc:sldMk cId="3206119796" sldId="274"/>
            <ac:spMk id="4" creationId="{F26AD8A4-B705-4D09-9560-392415A79014}"/>
          </ac:spMkLst>
        </pc:spChg>
        <pc:spChg chg="add mod">
          <ac:chgData name="Mike Works" userId="b81c1b58-431f-48cc-ae25-4815f9ea8e0f" providerId="ADAL" clId="{89B60BF6-2FBB-46C4-983C-88DFF21DD676}" dt="2022-09-13T05:52:55.814" v="526" actId="14861"/>
          <ac:spMkLst>
            <pc:docMk/>
            <pc:sldMk cId="3206119796" sldId="274"/>
            <ac:spMk id="8" creationId="{6EE95057-3EBE-4DED-9AED-C9695BC2665F}"/>
          </ac:spMkLst>
        </pc:spChg>
        <pc:spChg chg="add mod">
          <ac:chgData name="Mike Works" userId="b81c1b58-431f-48cc-ae25-4815f9ea8e0f" providerId="ADAL" clId="{89B60BF6-2FBB-46C4-983C-88DFF21DD676}" dt="2022-09-13T05:53:24.768" v="531" actId="1076"/>
          <ac:spMkLst>
            <pc:docMk/>
            <pc:sldMk cId="3206119796" sldId="274"/>
            <ac:spMk id="9" creationId="{A3D99BD4-C80F-4F69-914E-595487D6C628}"/>
          </ac:spMkLst>
        </pc:spChg>
        <pc:picChg chg="del">
          <ac:chgData name="Mike Works" userId="b81c1b58-431f-48cc-ae25-4815f9ea8e0f" providerId="ADAL" clId="{89B60BF6-2FBB-46C4-983C-88DFF21DD676}" dt="2022-09-13T05:41:26.205" v="422" actId="478"/>
          <ac:picMkLst>
            <pc:docMk/>
            <pc:sldMk cId="3206119796" sldId="274"/>
            <ac:picMk id="6" creationId="{A2B0A46C-CC44-43DD-8BE4-7E4C5ADE8CF2}"/>
          </ac:picMkLst>
        </pc:picChg>
        <pc:picChg chg="add mod">
          <ac:chgData name="Mike Works" userId="b81c1b58-431f-48cc-ae25-4815f9ea8e0f" providerId="ADAL" clId="{89B60BF6-2FBB-46C4-983C-88DFF21DD676}" dt="2022-09-13T05:43:11.694" v="446" actId="1076"/>
          <ac:picMkLst>
            <pc:docMk/>
            <pc:sldMk cId="3206119796" sldId="274"/>
            <ac:picMk id="7" creationId="{B8232017-4EA5-4183-A437-668171AEC574}"/>
          </ac:picMkLst>
        </pc:picChg>
        <pc:cxnChg chg="add mod">
          <ac:chgData name="Mike Works" userId="b81c1b58-431f-48cc-ae25-4815f9ea8e0f" providerId="ADAL" clId="{89B60BF6-2FBB-46C4-983C-88DFF21DD676}" dt="2022-09-13T05:54:35.180" v="537" actId="14100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new mod">
        <pc:chgData name="Mike Works" userId="b81c1b58-431f-48cc-ae25-4815f9ea8e0f" providerId="ADAL" clId="{89B60BF6-2FBB-46C4-983C-88DFF21DD676}" dt="2022-09-13T17:09:19.081" v="718" actId="1076"/>
        <pc:sldMkLst>
          <pc:docMk/>
          <pc:sldMk cId="1411821124" sldId="275"/>
        </pc:sldMkLst>
        <pc:spChg chg="mod">
          <ac:chgData name="Mike Works" userId="b81c1b58-431f-48cc-ae25-4815f9ea8e0f" providerId="ADAL" clId="{89B60BF6-2FBB-46C4-983C-88DFF21DD676}" dt="2022-09-13T17:08:37.107" v="706" actId="20577"/>
          <ac:spMkLst>
            <pc:docMk/>
            <pc:sldMk cId="1411821124" sldId="275"/>
            <ac:spMk id="2" creationId="{54C304D5-E33A-453B-A45D-77865C827BD7}"/>
          </ac:spMkLst>
        </pc:spChg>
        <pc:spChg chg="del">
          <ac:chgData name="Mike Works" userId="b81c1b58-431f-48cc-ae25-4815f9ea8e0f" providerId="ADAL" clId="{89B60BF6-2FBB-46C4-983C-88DFF21DD676}" dt="2022-09-13T17:07:33.309" v="623" actId="931"/>
          <ac:spMkLst>
            <pc:docMk/>
            <pc:sldMk cId="1411821124" sldId="275"/>
            <ac:spMk id="3" creationId="{8D86C7A6-A699-456F-9FB5-F516D48FAF5A}"/>
          </ac:spMkLst>
        </pc:spChg>
        <pc:picChg chg="add mod modCrop">
          <ac:chgData name="Mike Works" userId="b81c1b58-431f-48cc-ae25-4815f9ea8e0f" providerId="ADAL" clId="{89B60BF6-2FBB-46C4-983C-88DFF21DD676}" dt="2022-09-13T17:09:19.081" v="718" actId="1076"/>
          <ac:picMkLst>
            <pc:docMk/>
            <pc:sldMk cId="1411821124" sldId="275"/>
            <ac:picMk id="5" creationId="{D85DB0CB-9CAD-43D2-9CAD-989379D3C4F7}"/>
          </ac:picMkLst>
        </pc:picChg>
      </pc:sldChg>
    </pc:docChg>
  </pc:docChgLst>
  <pc:docChgLst>
    <pc:chgData name="Mike Works" userId="b81c1b58-431f-48cc-ae25-4815f9ea8e0f" providerId="ADAL" clId="{DFF15EC6-CEDF-4208-91F2-1B0605935302}"/>
    <pc:docChg chg="modSld">
      <pc:chgData name="Mike Works" userId="b81c1b58-431f-48cc-ae25-4815f9ea8e0f" providerId="ADAL" clId="{DFF15EC6-CEDF-4208-91F2-1B0605935302}" dt="2022-08-09T23:12:46.193" v="2" actId="20577"/>
      <pc:docMkLst>
        <pc:docMk/>
      </pc:docMkLst>
      <pc:sldChg chg="modSp mod">
        <pc:chgData name="Mike Works" userId="b81c1b58-431f-48cc-ae25-4815f9ea8e0f" providerId="ADAL" clId="{DFF15EC6-CEDF-4208-91F2-1B0605935302}" dt="2022-08-09T23:12:46.193" v="2" actId="20577"/>
        <pc:sldMkLst>
          <pc:docMk/>
          <pc:sldMk cId="3743333232" sldId="256"/>
        </pc:sldMkLst>
        <pc:spChg chg="mod">
          <ac:chgData name="Mike Works" userId="b81c1b58-431f-48cc-ae25-4815f9ea8e0f" providerId="ADAL" clId="{DFF15EC6-CEDF-4208-91F2-1B0605935302}" dt="2022-08-09T23:12:46.193" v="2" actId="20577"/>
          <ac:spMkLst>
            <pc:docMk/>
            <pc:sldMk cId="3743333232" sldId="256"/>
            <ac:spMk id="3" creationId="{7DDBB6DD-2CC5-42CC-9598-98CDCA705DA5}"/>
          </ac:spMkLst>
        </pc:spChg>
      </pc:sldChg>
    </pc:docChg>
  </pc:docChgLst>
  <pc:docChgLst>
    <pc:chgData name="Mike Works" userId="b81c1b58-431f-48cc-ae25-4815f9ea8e0f" providerId="ADAL" clId="{3C67D7C7-6BB3-4496-9E7D-C9B821C11300}"/>
    <pc:docChg chg="undo custSel addSld delSld modSld sldOrd">
      <pc:chgData name="Mike Works" userId="b81c1b58-431f-48cc-ae25-4815f9ea8e0f" providerId="ADAL" clId="{3C67D7C7-6BB3-4496-9E7D-C9B821C11300}" dt="2023-01-10T22:26:40.862" v="394" actId="478"/>
      <pc:docMkLst>
        <pc:docMk/>
      </pc:docMkLst>
      <pc:sldChg chg="modSp mod">
        <pc:chgData name="Mike Works" userId="b81c1b58-431f-48cc-ae25-4815f9ea8e0f" providerId="ADAL" clId="{3C67D7C7-6BB3-4496-9E7D-C9B821C11300}" dt="2023-01-09T23:07:52.392" v="19" actId="20577"/>
        <pc:sldMkLst>
          <pc:docMk/>
          <pc:sldMk cId="3743333232" sldId="256"/>
        </pc:sldMkLst>
        <pc:spChg chg="mod">
          <ac:chgData name="Mike Works" userId="b81c1b58-431f-48cc-ae25-4815f9ea8e0f" providerId="ADAL" clId="{3C67D7C7-6BB3-4496-9E7D-C9B821C11300}" dt="2023-01-09T23:07:36.065" v="0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3C67D7C7-6BB3-4496-9E7D-C9B821C11300}" dt="2023-01-09T23:07:52.392" v="19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del mod">
        <pc:chgData name="Mike Works" userId="b81c1b58-431f-48cc-ae25-4815f9ea8e0f" providerId="ADAL" clId="{3C67D7C7-6BB3-4496-9E7D-C9B821C11300}" dt="2023-01-09T23:13:11.308" v="218" actId="2696"/>
        <pc:sldMkLst>
          <pc:docMk/>
          <pc:sldMk cId="3343794381" sldId="264"/>
        </pc:sldMkLst>
        <pc:spChg chg="add del mod">
          <ac:chgData name="Mike Works" userId="b81c1b58-431f-48cc-ae25-4815f9ea8e0f" providerId="ADAL" clId="{3C67D7C7-6BB3-4496-9E7D-C9B821C11300}" dt="2023-01-09T23:11:46.190" v="202" actId="478"/>
          <ac:spMkLst>
            <pc:docMk/>
            <pc:sldMk cId="3343794381" sldId="264"/>
            <ac:spMk id="4" creationId="{1D57DCF0-E34E-42CF-892B-E4C1B0640362}"/>
          </ac:spMkLst>
        </pc:spChg>
        <pc:picChg chg="mod">
          <ac:chgData name="Mike Works" userId="b81c1b58-431f-48cc-ae25-4815f9ea8e0f" providerId="ADAL" clId="{3C67D7C7-6BB3-4496-9E7D-C9B821C11300}" dt="2023-01-09T23:11:31.769" v="199" actId="14100"/>
          <ac:picMkLst>
            <pc:docMk/>
            <pc:sldMk cId="3343794381" sldId="264"/>
            <ac:picMk id="5" creationId="{99AC12F7-DC7F-4489-8250-B6D92A3FFEA8}"/>
          </ac:picMkLst>
        </pc:picChg>
      </pc:sldChg>
      <pc:sldChg chg="del">
        <pc:chgData name="Mike Works" userId="b81c1b58-431f-48cc-ae25-4815f9ea8e0f" providerId="ADAL" clId="{3C67D7C7-6BB3-4496-9E7D-C9B821C11300}" dt="2023-01-09T23:17:57.516" v="322" actId="2696"/>
        <pc:sldMkLst>
          <pc:docMk/>
          <pc:sldMk cId="2508367386" sldId="271"/>
        </pc:sldMkLst>
      </pc:sldChg>
      <pc:sldChg chg="modSp del">
        <pc:chgData name="Mike Works" userId="b81c1b58-431f-48cc-ae25-4815f9ea8e0f" providerId="ADAL" clId="{3C67D7C7-6BB3-4496-9E7D-C9B821C11300}" dt="2023-01-09T23:18:02.288" v="324" actId="2696"/>
        <pc:sldMkLst>
          <pc:docMk/>
          <pc:sldMk cId="1212297145" sldId="273"/>
        </pc:sldMkLst>
        <pc:picChg chg="mod">
          <ac:chgData name="Mike Works" userId="b81c1b58-431f-48cc-ae25-4815f9ea8e0f" providerId="ADAL" clId="{3C67D7C7-6BB3-4496-9E7D-C9B821C11300}" dt="2023-01-09T23:07:36.065" v="0"/>
          <ac:picMkLst>
            <pc:docMk/>
            <pc:sldMk cId="1212297145" sldId="273"/>
            <ac:picMk id="6" creationId="{CDF7AA53-E811-4FB0-A87C-45E976B08BB1}"/>
          </ac:picMkLst>
        </pc:picChg>
      </pc:sldChg>
      <pc:sldChg chg="addSp delSp modSp mod">
        <pc:chgData name="Mike Works" userId="b81c1b58-431f-48cc-ae25-4815f9ea8e0f" providerId="ADAL" clId="{3C67D7C7-6BB3-4496-9E7D-C9B821C11300}" dt="2023-01-10T22:21:07.516" v="391" actId="14826"/>
        <pc:sldMkLst>
          <pc:docMk/>
          <pc:sldMk cId="0" sldId="598"/>
        </pc:sldMkLst>
        <pc:spChg chg="del mod">
          <ac:chgData name="Mike Works" userId="b81c1b58-431f-48cc-ae25-4815f9ea8e0f" providerId="ADAL" clId="{3C67D7C7-6BB3-4496-9E7D-C9B821C11300}" dt="2023-01-09T23:13:59.331" v="234" actId="931"/>
          <ac:spMkLst>
            <pc:docMk/>
            <pc:sldMk cId="0" sldId="598"/>
            <ac:spMk id="3" creationId="{335AAA1B-D954-449A-B50F-6544225F3E84}"/>
          </ac:spMkLst>
        </pc:spChg>
        <pc:spChg chg="mod">
          <ac:chgData name="Mike Works" userId="b81c1b58-431f-48cc-ae25-4815f9ea8e0f" providerId="ADAL" clId="{3C67D7C7-6BB3-4496-9E7D-C9B821C11300}" dt="2023-01-09T23:13:52.465" v="232" actId="20577"/>
          <ac:spMkLst>
            <pc:docMk/>
            <pc:sldMk cId="0" sldId="598"/>
            <ac:spMk id="5" creationId="{69752CBD-B3A9-4602-820F-477137F673FE}"/>
          </ac:spMkLst>
        </pc:spChg>
        <pc:picChg chg="add mod">
          <ac:chgData name="Mike Works" userId="b81c1b58-431f-48cc-ae25-4815f9ea8e0f" providerId="ADAL" clId="{3C67D7C7-6BB3-4496-9E7D-C9B821C11300}" dt="2023-01-10T22:21:07.516" v="391" actId="14826"/>
          <ac:picMkLst>
            <pc:docMk/>
            <pc:sldMk cId="0" sldId="598"/>
            <ac:picMk id="4" creationId="{E83BF88F-2B70-40BD-8CFC-C23CFE77EE82}"/>
          </ac:picMkLst>
        </pc:picChg>
      </pc:sldChg>
      <pc:sldChg chg="addSp delSp modSp mod">
        <pc:chgData name="Mike Works" userId="b81c1b58-431f-48cc-ae25-4815f9ea8e0f" providerId="ADAL" clId="{3C67D7C7-6BB3-4496-9E7D-C9B821C11300}" dt="2023-01-09T23:11:08.060" v="198" actId="1076"/>
        <pc:sldMkLst>
          <pc:docMk/>
          <pc:sldMk cId="876457289" sldId="712"/>
        </pc:sldMkLst>
        <pc:spChg chg="del mod">
          <ac:chgData name="Mike Works" userId="b81c1b58-431f-48cc-ae25-4815f9ea8e0f" providerId="ADAL" clId="{3C67D7C7-6BB3-4496-9E7D-C9B821C11300}" dt="2023-01-09T23:10:51.205" v="193" actId="931"/>
          <ac:spMkLst>
            <pc:docMk/>
            <pc:sldMk cId="876457289" sldId="712"/>
            <ac:spMk id="3" creationId="{E17492E4-B45A-4230-A6F4-64E784FB64BB}"/>
          </ac:spMkLst>
        </pc:spChg>
        <pc:spChg chg="mod">
          <ac:chgData name="Mike Works" userId="b81c1b58-431f-48cc-ae25-4815f9ea8e0f" providerId="ADAL" clId="{3C67D7C7-6BB3-4496-9E7D-C9B821C11300}" dt="2023-01-09T23:10:41.338" v="190" actId="20577"/>
          <ac:spMkLst>
            <pc:docMk/>
            <pc:sldMk cId="876457289" sldId="712"/>
            <ac:spMk id="663554" creationId="{00000000-0000-0000-0000-000000000000}"/>
          </ac:spMkLst>
        </pc:spChg>
        <pc:picChg chg="add mod">
          <ac:chgData name="Mike Works" userId="b81c1b58-431f-48cc-ae25-4815f9ea8e0f" providerId="ADAL" clId="{3C67D7C7-6BB3-4496-9E7D-C9B821C11300}" dt="2023-01-09T23:11:08.060" v="198" actId="1076"/>
          <ac:picMkLst>
            <pc:docMk/>
            <pc:sldMk cId="876457289" sldId="712"/>
            <ac:picMk id="4" creationId="{045B7A4E-3D6D-41F8-89EC-0F7A8DBFBC4E}"/>
          </ac:picMkLst>
        </pc:picChg>
      </pc:sldChg>
      <pc:sldChg chg="modSp mod">
        <pc:chgData name="Mike Works" userId="b81c1b58-431f-48cc-ae25-4815f9ea8e0f" providerId="ADAL" clId="{3C67D7C7-6BB3-4496-9E7D-C9B821C11300}" dt="2023-01-09T23:15:54.198" v="291" actId="27636"/>
        <pc:sldMkLst>
          <pc:docMk/>
          <pc:sldMk cId="270844834" sldId="743"/>
        </pc:sldMkLst>
        <pc:spChg chg="mod">
          <ac:chgData name="Mike Works" userId="b81c1b58-431f-48cc-ae25-4815f9ea8e0f" providerId="ADAL" clId="{3C67D7C7-6BB3-4496-9E7D-C9B821C11300}" dt="2023-01-09T23:15:01.556" v="271" actId="20577"/>
          <ac:spMkLst>
            <pc:docMk/>
            <pc:sldMk cId="270844834" sldId="743"/>
            <ac:spMk id="3" creationId="{B6AFC1FE-44B9-4FB6-988E-E03AB88C5DDE}"/>
          </ac:spMkLst>
        </pc:spChg>
        <pc:spChg chg="mod">
          <ac:chgData name="Mike Works" userId="b81c1b58-431f-48cc-ae25-4815f9ea8e0f" providerId="ADAL" clId="{3C67D7C7-6BB3-4496-9E7D-C9B821C11300}" dt="2023-01-09T23:15:54.198" v="291" actId="27636"/>
          <ac:spMkLst>
            <pc:docMk/>
            <pc:sldMk cId="270844834" sldId="743"/>
            <ac:spMk id="5" creationId="{7FC67FDF-0EFF-4FAA-8209-4BEB134059CB}"/>
          </ac:spMkLst>
        </pc:spChg>
      </pc:sldChg>
      <pc:sldChg chg="addSp delSp modSp mod">
        <pc:chgData name="Mike Works" userId="b81c1b58-431f-48cc-ae25-4815f9ea8e0f" providerId="ADAL" clId="{3C67D7C7-6BB3-4496-9E7D-C9B821C11300}" dt="2023-01-10T21:48:58.902" v="390" actId="20577"/>
        <pc:sldMkLst>
          <pc:docMk/>
          <pc:sldMk cId="3724014815" sldId="756"/>
        </pc:sldMkLst>
        <pc:spChg chg="mod">
          <ac:chgData name="Mike Works" userId="b81c1b58-431f-48cc-ae25-4815f9ea8e0f" providerId="ADAL" clId="{3C67D7C7-6BB3-4496-9E7D-C9B821C11300}" dt="2023-01-10T21:48:58.902" v="390" actId="20577"/>
          <ac:spMkLst>
            <pc:docMk/>
            <pc:sldMk cId="3724014815" sldId="756"/>
            <ac:spMk id="3" creationId="{F2E352B0-4F36-4E91-AB64-73845A9AF84D}"/>
          </ac:spMkLst>
        </pc:spChg>
        <pc:spChg chg="del mod">
          <ac:chgData name="Mike Works" userId="b81c1b58-431f-48cc-ae25-4815f9ea8e0f" providerId="ADAL" clId="{3C67D7C7-6BB3-4496-9E7D-C9B821C11300}" dt="2023-01-09T23:17:25.834" v="314" actId="931"/>
          <ac:spMkLst>
            <pc:docMk/>
            <pc:sldMk cId="3724014815" sldId="756"/>
            <ac:spMk id="5" creationId="{D5C809D6-4640-4E82-82AA-7897B7E2A46A}"/>
          </ac:spMkLst>
        </pc:spChg>
        <pc:picChg chg="add mod">
          <ac:chgData name="Mike Works" userId="b81c1b58-431f-48cc-ae25-4815f9ea8e0f" providerId="ADAL" clId="{3C67D7C7-6BB3-4496-9E7D-C9B821C11300}" dt="2023-01-09T23:17:49.233" v="320" actId="1076"/>
          <ac:picMkLst>
            <pc:docMk/>
            <pc:sldMk cId="3724014815" sldId="756"/>
            <ac:picMk id="4" creationId="{B67E24D8-4C4F-423D-8393-DAB1E6EBFBE3}"/>
          </ac:picMkLst>
        </pc:picChg>
      </pc:sldChg>
      <pc:sldChg chg="addSp delSp modSp mod">
        <pc:chgData name="Mike Works" userId="b81c1b58-431f-48cc-ae25-4815f9ea8e0f" providerId="ADAL" clId="{3C67D7C7-6BB3-4496-9E7D-C9B821C11300}" dt="2023-01-10T22:26:38.117" v="393" actId="478"/>
        <pc:sldMkLst>
          <pc:docMk/>
          <pc:sldMk cId="2951649183" sldId="794"/>
        </pc:sldMkLst>
        <pc:spChg chg="mod">
          <ac:chgData name="Mike Works" userId="b81c1b58-431f-48cc-ae25-4815f9ea8e0f" providerId="ADAL" clId="{3C67D7C7-6BB3-4496-9E7D-C9B821C11300}" dt="2023-01-09T23:09:09.450" v="135" actId="20577"/>
          <ac:spMkLst>
            <pc:docMk/>
            <pc:sldMk cId="2951649183" sldId="794"/>
            <ac:spMk id="2" creationId="{00000000-0000-0000-0000-000000000000}"/>
          </ac:spMkLst>
        </pc:spChg>
        <pc:spChg chg="del mod">
          <ac:chgData name="Mike Works" userId="b81c1b58-431f-48cc-ae25-4815f9ea8e0f" providerId="ADAL" clId="{3C67D7C7-6BB3-4496-9E7D-C9B821C11300}" dt="2023-01-10T22:26:38.117" v="393" actId="478"/>
          <ac:spMkLst>
            <pc:docMk/>
            <pc:sldMk cId="2951649183" sldId="794"/>
            <ac:spMk id="3" creationId="{00000000-0000-0000-0000-000000000000}"/>
          </ac:spMkLst>
        </pc:spChg>
        <pc:spChg chg="del mod">
          <ac:chgData name="Mike Works" userId="b81c1b58-431f-48cc-ae25-4815f9ea8e0f" providerId="ADAL" clId="{3C67D7C7-6BB3-4496-9E7D-C9B821C11300}" dt="2023-01-09T23:09:36.677" v="151" actId="931"/>
          <ac:spMkLst>
            <pc:docMk/>
            <pc:sldMk cId="2951649183" sldId="794"/>
            <ac:spMk id="10" creationId="{137BE605-B783-450D-ADEB-DE30E6F0EAB8}"/>
          </ac:spMkLst>
        </pc:spChg>
        <pc:picChg chg="add mod">
          <ac:chgData name="Mike Works" userId="b81c1b58-431f-48cc-ae25-4815f9ea8e0f" providerId="ADAL" clId="{3C67D7C7-6BB3-4496-9E7D-C9B821C11300}" dt="2023-01-09T23:10:01.105" v="157" actId="1076"/>
          <ac:picMkLst>
            <pc:docMk/>
            <pc:sldMk cId="2951649183" sldId="794"/>
            <ac:picMk id="5" creationId="{6C6B4B44-B76B-4773-BFE2-DEE0911162F9}"/>
          </ac:picMkLst>
        </pc:picChg>
        <pc:picChg chg="del">
          <ac:chgData name="Mike Works" userId="b81c1b58-431f-48cc-ae25-4815f9ea8e0f" providerId="ADAL" clId="{3C67D7C7-6BB3-4496-9E7D-C9B821C11300}" dt="2023-01-09T23:09:11.403" v="136" actId="478"/>
          <ac:picMkLst>
            <pc:docMk/>
            <pc:sldMk cId="2951649183" sldId="794"/>
            <ac:picMk id="11" creationId="{D46174F2-7DAC-4A00-A3A7-DB3D9D2C9BFA}"/>
          </ac:picMkLst>
        </pc:picChg>
        <pc:picChg chg="del">
          <ac:chgData name="Mike Works" userId="b81c1b58-431f-48cc-ae25-4815f9ea8e0f" providerId="ADAL" clId="{3C67D7C7-6BB3-4496-9E7D-C9B821C11300}" dt="2023-01-09T23:09:13.035" v="137" actId="478"/>
          <ac:picMkLst>
            <pc:docMk/>
            <pc:sldMk cId="2951649183" sldId="794"/>
            <ac:picMk id="12" creationId="{010F1142-A52E-422E-986B-B176C8DC5E4A}"/>
          </ac:picMkLst>
        </pc:picChg>
      </pc:sldChg>
      <pc:sldChg chg="del">
        <pc:chgData name="Mike Works" userId="b81c1b58-431f-48cc-ae25-4815f9ea8e0f" providerId="ADAL" clId="{3C67D7C7-6BB3-4496-9E7D-C9B821C11300}" dt="2023-01-09T23:17:54.567" v="321" actId="2696"/>
        <pc:sldMkLst>
          <pc:docMk/>
          <pc:sldMk cId="1397714468" sldId="795"/>
        </pc:sldMkLst>
      </pc:sldChg>
      <pc:sldChg chg="del">
        <pc:chgData name="Mike Works" userId="b81c1b58-431f-48cc-ae25-4815f9ea8e0f" providerId="ADAL" clId="{3C67D7C7-6BB3-4496-9E7D-C9B821C11300}" dt="2023-01-09T23:17:59.979" v="323" actId="2696"/>
        <pc:sldMkLst>
          <pc:docMk/>
          <pc:sldMk cId="2433793350" sldId="796"/>
        </pc:sldMkLst>
      </pc:sldChg>
      <pc:sldChg chg="addSp delSp modSp add mod ord">
        <pc:chgData name="Mike Works" userId="b81c1b58-431f-48cc-ae25-4815f9ea8e0f" providerId="ADAL" clId="{3C67D7C7-6BB3-4496-9E7D-C9B821C11300}" dt="2023-01-10T22:26:34.767" v="392" actId="478"/>
        <pc:sldMkLst>
          <pc:docMk/>
          <pc:sldMk cId="4111374653" sldId="797"/>
        </pc:sldMkLst>
        <pc:spChg chg="mod">
          <ac:chgData name="Mike Works" userId="b81c1b58-431f-48cc-ae25-4815f9ea8e0f" providerId="ADAL" clId="{3C67D7C7-6BB3-4496-9E7D-C9B821C11300}" dt="2023-01-09T23:12:17.123" v="212" actId="20577"/>
          <ac:spMkLst>
            <pc:docMk/>
            <pc:sldMk cId="4111374653" sldId="797"/>
            <ac:spMk id="2" creationId="{00000000-0000-0000-0000-000000000000}"/>
          </ac:spMkLst>
        </pc:spChg>
        <pc:spChg chg="del">
          <ac:chgData name="Mike Works" userId="b81c1b58-431f-48cc-ae25-4815f9ea8e0f" providerId="ADAL" clId="{3C67D7C7-6BB3-4496-9E7D-C9B821C11300}" dt="2023-01-10T22:26:34.767" v="392" actId="478"/>
          <ac:spMkLst>
            <pc:docMk/>
            <pc:sldMk cId="4111374653" sldId="797"/>
            <ac:spMk id="3" creationId="{00000000-0000-0000-0000-000000000000}"/>
          </ac:spMkLst>
        </pc:spChg>
        <pc:spChg chg="add mod">
          <ac:chgData name="Mike Works" userId="b81c1b58-431f-48cc-ae25-4815f9ea8e0f" providerId="ADAL" clId="{3C67D7C7-6BB3-4496-9E7D-C9B821C11300}" dt="2023-01-09T23:12:36.876" v="213" actId="478"/>
          <ac:spMkLst>
            <pc:docMk/>
            <pc:sldMk cId="4111374653" sldId="797"/>
            <ac:spMk id="6" creationId="{6BEE2E03-7DF4-4481-B541-36FBFDA878F0}"/>
          </ac:spMkLst>
        </pc:spChg>
        <pc:picChg chg="del">
          <ac:chgData name="Mike Works" userId="b81c1b58-431f-48cc-ae25-4815f9ea8e0f" providerId="ADAL" clId="{3C67D7C7-6BB3-4496-9E7D-C9B821C11300}" dt="2023-01-09T23:12:36.876" v="213" actId="478"/>
          <ac:picMkLst>
            <pc:docMk/>
            <pc:sldMk cId="4111374653" sldId="797"/>
            <ac:picMk id="5" creationId="{6C6B4B44-B76B-4773-BFE2-DEE0911162F9}"/>
          </ac:picMkLst>
        </pc:picChg>
        <pc:picChg chg="add mod">
          <ac:chgData name="Mike Works" userId="b81c1b58-431f-48cc-ae25-4815f9ea8e0f" providerId="ADAL" clId="{3C67D7C7-6BB3-4496-9E7D-C9B821C11300}" dt="2023-01-09T23:13:05.333" v="217" actId="1076"/>
          <ac:picMkLst>
            <pc:docMk/>
            <pc:sldMk cId="4111374653" sldId="797"/>
            <ac:picMk id="7" creationId="{178196B3-F1B4-44FF-B963-36DFA64170CB}"/>
          </ac:picMkLst>
        </pc:picChg>
      </pc:sldChg>
      <pc:sldChg chg="addSp delSp modSp add mod">
        <pc:chgData name="Mike Works" userId="b81c1b58-431f-48cc-ae25-4815f9ea8e0f" providerId="ADAL" clId="{3C67D7C7-6BB3-4496-9E7D-C9B821C11300}" dt="2023-01-10T22:26:40.862" v="394" actId="478"/>
        <pc:sldMkLst>
          <pc:docMk/>
          <pc:sldMk cId="3628157155" sldId="798"/>
        </pc:sldMkLst>
        <pc:spChg chg="mod">
          <ac:chgData name="Mike Works" userId="b81c1b58-431f-48cc-ae25-4815f9ea8e0f" providerId="ADAL" clId="{3C67D7C7-6BB3-4496-9E7D-C9B821C11300}" dt="2023-01-10T21:43:33.441" v="368" actId="6549"/>
          <ac:spMkLst>
            <pc:docMk/>
            <pc:sldMk cId="3628157155" sldId="798"/>
            <ac:spMk id="2" creationId="{00000000-0000-0000-0000-000000000000}"/>
          </ac:spMkLst>
        </pc:spChg>
        <pc:spChg chg="del">
          <ac:chgData name="Mike Works" userId="b81c1b58-431f-48cc-ae25-4815f9ea8e0f" providerId="ADAL" clId="{3C67D7C7-6BB3-4496-9E7D-C9B821C11300}" dt="2023-01-10T22:26:40.862" v="394" actId="478"/>
          <ac:spMkLst>
            <pc:docMk/>
            <pc:sldMk cId="3628157155" sldId="798"/>
            <ac:spMk id="3" creationId="{00000000-0000-0000-0000-000000000000}"/>
          </ac:spMkLst>
        </pc:spChg>
        <pc:spChg chg="add del mod">
          <ac:chgData name="Mike Works" userId="b81c1b58-431f-48cc-ae25-4815f9ea8e0f" providerId="ADAL" clId="{3C67D7C7-6BB3-4496-9E7D-C9B821C11300}" dt="2023-01-10T21:43:52.147" v="370" actId="931"/>
          <ac:spMkLst>
            <pc:docMk/>
            <pc:sldMk cId="3628157155" sldId="798"/>
            <ac:spMk id="6" creationId="{6DA0055F-3F91-4F08-950E-A7696C3AC850}"/>
          </ac:spMkLst>
        </pc:spChg>
        <pc:picChg chg="del">
          <ac:chgData name="Mike Works" userId="b81c1b58-431f-48cc-ae25-4815f9ea8e0f" providerId="ADAL" clId="{3C67D7C7-6BB3-4496-9E7D-C9B821C11300}" dt="2023-01-10T21:43:36.148" v="369" actId="478"/>
          <ac:picMkLst>
            <pc:docMk/>
            <pc:sldMk cId="3628157155" sldId="798"/>
            <ac:picMk id="5" creationId="{6C6B4B44-B76B-4773-BFE2-DEE0911162F9}"/>
          </ac:picMkLst>
        </pc:picChg>
        <pc:picChg chg="add mod">
          <ac:chgData name="Mike Works" userId="b81c1b58-431f-48cc-ae25-4815f9ea8e0f" providerId="ADAL" clId="{3C67D7C7-6BB3-4496-9E7D-C9B821C11300}" dt="2023-01-10T21:44:28.819" v="375"/>
          <ac:picMkLst>
            <pc:docMk/>
            <pc:sldMk cId="3628157155" sldId="798"/>
            <ac:picMk id="8" creationId="{BACECF8D-549B-4107-92FB-7D1975537A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D56D-6B9E-4455-9D2D-71DE4A5A5480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CF57-43F9-4118-A8D2-E74C0615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54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706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28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6913"/>
            <a:ext cx="6192838" cy="34845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414838"/>
            <a:ext cx="5608320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6050" rIns="92098" bIns="46050"/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37222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6913"/>
            <a:ext cx="6192838" cy="34845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414838"/>
            <a:ext cx="5608320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6050" rIns="92098" bIns="46050"/>
          <a:lstStyle/>
          <a:p>
            <a:pPr marL="228600" indent="-228600">
              <a:lnSpc>
                <a:spcPct val="80000"/>
              </a:lnSpc>
            </a:pP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811216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6913"/>
            <a:ext cx="6192838" cy="34845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414838"/>
            <a:ext cx="5608320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6050" rIns="92098" bIns="46050"/>
          <a:lstStyle/>
          <a:p>
            <a:pPr lvl="1"/>
            <a:endParaRPr lang="en-US" sz="105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54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6913"/>
            <a:ext cx="6192838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414838"/>
            <a:ext cx="5608320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098" tIns="46050" rIns="92098" bIns="46050"/>
          <a:lstStyle/>
          <a:p>
            <a:endParaRPr lang="en-US" dirty="0"/>
          </a:p>
          <a:p>
            <a:pPr marL="228600" indent="-228600">
              <a:lnSpc>
                <a:spcPct val="90000"/>
              </a:lnSpc>
            </a:pPr>
            <a:endParaRPr lang="en-US" sz="1200" dirty="0"/>
          </a:p>
          <a:p>
            <a:pPr marL="228600" indent="-228600">
              <a:lnSpc>
                <a:spcPct val="90000"/>
              </a:lnSpc>
            </a:pPr>
            <a:r>
              <a:rPr lang="en-US" sz="1200" b="1" dirty="0"/>
              <a:t>UCD</a:t>
            </a:r>
            <a:r>
              <a:rPr lang="en-US" sz="1200" b="1" baseline="0" dirty="0"/>
              <a:t>’s Report Hate and Bias pages and forms includes this definition of HI</a:t>
            </a:r>
          </a:p>
          <a:p>
            <a:pPr marL="228600" indent="-228600">
              <a:lnSpc>
                <a:spcPct val="90000"/>
              </a:lnSpc>
            </a:pPr>
            <a:r>
              <a:rPr lang="en-US" sz="1200" b="1" baseline="0" dirty="0"/>
              <a:t>Good report form</a:t>
            </a:r>
          </a:p>
          <a:p>
            <a:pPr marL="228600" indent="-228600">
              <a:lnSpc>
                <a:spcPct val="90000"/>
              </a:lnSpc>
            </a:pPr>
            <a:endParaRPr lang="en-US" sz="1200" b="1" baseline="0" dirty="0"/>
          </a:p>
          <a:p>
            <a:pPr marL="228600" indent="-228600">
              <a:lnSpc>
                <a:spcPct val="90000"/>
              </a:lnSpc>
            </a:pPr>
            <a:r>
              <a:rPr lang="en-US" sz="1200" b="1" baseline="0" dirty="0"/>
              <a:t>UCD PD page on Hate Incidents – same definition of 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4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0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8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7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4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3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8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1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7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asuresforjustice.org/commons/yolo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.mfj.io/NfyBBTJRF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January 10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Prosecutor Initiated Resentencing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E2E03-7DF4-4481-B541-36FBFDA8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78196B3-F1B4-44FF-B963-36DFA6417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9059" y="1270000"/>
            <a:ext cx="6033882" cy="558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Total Prison Population (Yolo)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6C6B4B44-B76B-4773-BFE2-DEE091116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39312" y="1270000"/>
            <a:ext cx="4913375" cy="5573473"/>
          </a:xfrm>
        </p:spPr>
      </p:pic>
    </p:spTree>
    <p:extLst>
      <p:ext uri="{BB962C8B-B14F-4D97-AF65-F5344CB8AC3E}">
        <p14:creationId xmlns:p14="http://schemas.microsoft.com/office/powerpoint/2010/main" val="295164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Sentenced to State Prison (Age Ranges)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8" name="Content Placeholder 7" descr="Chart, line chart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BACECF8D-549B-4107-92FB-7D1975537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78686" y="1270000"/>
            <a:ext cx="10634628" cy="4755248"/>
          </a:xfrm>
        </p:spPr>
      </p:pic>
    </p:spTree>
    <p:extLst>
      <p:ext uri="{BB962C8B-B14F-4D97-AF65-F5344CB8AC3E}">
        <p14:creationId xmlns:p14="http://schemas.microsoft.com/office/powerpoint/2010/main" val="362815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3" y="609600"/>
            <a:ext cx="9783087" cy="1320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Prison Population – Breakdown by Race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Chart, waterfall chart&#10;&#10;Description automatically generated">
            <a:extLst>
              <a:ext uri="{FF2B5EF4-FFF2-40B4-BE49-F238E27FC236}">
                <a16:creationId xmlns:a16="http://schemas.microsoft.com/office/drawing/2014/main" id="{045B7A4E-3D6D-41F8-89EC-0F7A8DBFB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40864" y="1273831"/>
            <a:ext cx="6452817" cy="5584169"/>
          </a:xfrm>
        </p:spPr>
      </p:pic>
    </p:spTree>
    <p:extLst>
      <p:ext uri="{BB962C8B-B14F-4D97-AF65-F5344CB8AC3E}">
        <p14:creationId xmlns:p14="http://schemas.microsoft.com/office/powerpoint/2010/main" val="87645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752CBD-B3A9-4602-820F-477137F6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3BF88F-2B70-40BD-8CFC-C23CFE77E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3675888" y="1273918"/>
            <a:ext cx="4840224" cy="544525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AFC1FE-44B9-4FB6-988E-E03AB88C5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to Office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C67FDF-0EFF-4FAA-8209-4BEB13405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10082632" cy="5203952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200" dirty="0"/>
              <a:t>I was thinking of you over Thanksgiving since I have nothing but gratitude for the criminal justice reform that changed Gabriel's and my life. I would still be visiting him in prison.  As I told you, he completed parole, is living with his birth family in AZ, and well into his second month of a real job! He sent me a photo of the paperwork accompanying his first pay check. Taxes with held, medicals, hourly rate, overtime. He just got a dollar an hour pay raise to $16.00 and passed the written and driving (!!!) exam to be the junior fork lift driver. He is immensely happy and proud and so am I.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200" dirty="0"/>
              <a:t>Lindsay</a:t>
            </a:r>
          </a:p>
        </p:txBody>
      </p:sp>
    </p:spTree>
    <p:extLst>
      <p:ext uri="{BB962C8B-B14F-4D97-AF65-F5344CB8AC3E}">
        <p14:creationId xmlns:p14="http://schemas.microsoft.com/office/powerpoint/2010/main" val="27084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E352B0-4F36-4E91-AB64-73845A9A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Kaitlin’s Story</a:t>
            </a:r>
            <a:endParaRPr lang="en-US" dirty="0"/>
          </a:p>
        </p:txBody>
      </p:sp>
      <p:pic>
        <p:nvPicPr>
          <p:cNvPr id="4" name="Content Placeholder 3" descr="A selfie of two girls&#10;&#10;Description automatically generated with medium confidence">
            <a:extLst>
              <a:ext uri="{FF2B5EF4-FFF2-40B4-BE49-F238E27FC236}">
                <a16:creationId xmlns:a16="http://schemas.microsoft.com/office/drawing/2014/main" id="{B67E24D8-4C4F-423D-8393-DAB1E6EBFB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70850" y="1153139"/>
            <a:ext cx="4050300" cy="5540065"/>
          </a:xfrm>
        </p:spPr>
      </p:pic>
    </p:spTree>
    <p:extLst>
      <p:ext uri="{BB962C8B-B14F-4D97-AF65-F5344CB8AC3E}">
        <p14:creationId xmlns:p14="http://schemas.microsoft.com/office/powerpoint/2010/main" val="3724014815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194</Words>
  <Application>Microsoft Office PowerPoint</Application>
  <PresentationFormat>Widescreen</PresentationFormat>
  <Paragraphs>17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Commons Town Hall</vt:lpstr>
      <vt:lpstr>Prosecutor Initiated Resentencing</vt:lpstr>
      <vt:lpstr>Total Prison Population (Yolo)</vt:lpstr>
      <vt:lpstr>Sentenced to State Prison (Age Ranges)</vt:lpstr>
      <vt:lpstr>Prison Population – Breakdown by Race</vt:lpstr>
      <vt:lpstr>Motion Example</vt:lpstr>
      <vt:lpstr>Email to Office</vt:lpstr>
      <vt:lpstr>Kaitlin’s 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7</cp:revision>
  <dcterms:created xsi:type="dcterms:W3CDTF">2022-05-10T20:00:54Z</dcterms:created>
  <dcterms:modified xsi:type="dcterms:W3CDTF">2023-01-10T22:26:44Z</dcterms:modified>
</cp:coreProperties>
</file>