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notesMasterIdLst>
    <p:notesMasterId r:id="rId13"/>
  </p:notesMasterIdLst>
  <p:sldIdLst>
    <p:sldId id="256" r:id="rId2"/>
    <p:sldId id="264" r:id="rId3"/>
    <p:sldId id="794" r:id="rId4"/>
    <p:sldId id="712" r:id="rId5"/>
    <p:sldId id="598" r:id="rId6"/>
    <p:sldId id="743" r:id="rId7"/>
    <p:sldId id="756" r:id="rId8"/>
    <p:sldId id="795" r:id="rId9"/>
    <p:sldId id="271" r:id="rId10"/>
    <p:sldId id="796"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BA420"/>
    <a:srgbClr val="597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A0233-6F3A-4106-8681-05B54E3E2E79}" v="18" dt="2022-12-13T22:22:20.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orks" userId="b81c1b58-431f-48cc-ae25-4815f9ea8e0f" providerId="ADAL" clId="{307A0233-6F3A-4106-8681-05B54E3E2E79}"/>
    <pc:docChg chg="custSel addSld delSld modSld sldOrd">
      <pc:chgData name="Mike Works" userId="b81c1b58-431f-48cc-ae25-4815f9ea8e0f" providerId="ADAL" clId="{307A0233-6F3A-4106-8681-05B54E3E2E79}" dt="2022-12-13T22:22:44.780" v="606" actId="1076"/>
      <pc:docMkLst>
        <pc:docMk/>
      </pc:docMkLst>
      <pc:sldChg chg="modSp mod">
        <pc:chgData name="Mike Works" userId="b81c1b58-431f-48cc-ae25-4815f9ea8e0f" providerId="ADAL" clId="{307A0233-6F3A-4106-8681-05B54E3E2E79}" dt="2022-12-09T19:13:26.552" v="8" actId="20577"/>
        <pc:sldMkLst>
          <pc:docMk/>
          <pc:sldMk cId="3743333232" sldId="256"/>
        </pc:sldMkLst>
        <pc:spChg chg="mod">
          <ac:chgData name="Mike Works" userId="b81c1b58-431f-48cc-ae25-4815f9ea8e0f" providerId="ADAL" clId="{307A0233-6F3A-4106-8681-05B54E3E2E79}" dt="2022-12-09T19:13:26.552" v="8" actId="20577"/>
          <ac:spMkLst>
            <pc:docMk/>
            <pc:sldMk cId="3743333232" sldId="256"/>
            <ac:spMk id="3" creationId="{7DDBB6DD-2CC5-42CC-9598-98CDCA705DA5}"/>
          </ac:spMkLst>
        </pc:spChg>
      </pc:sldChg>
      <pc:sldChg chg="addSp delSp modSp del mod">
        <pc:chgData name="Mike Works" userId="b81c1b58-431f-48cc-ae25-4815f9ea8e0f" providerId="ADAL" clId="{307A0233-6F3A-4106-8681-05B54E3E2E79}" dt="2022-12-09T19:44:34.010" v="457" actId="47"/>
        <pc:sldMkLst>
          <pc:docMk/>
          <pc:sldMk cId="28000437" sldId="266"/>
        </pc:sldMkLst>
        <pc:spChg chg="mod">
          <ac:chgData name="Mike Works" userId="b81c1b58-431f-48cc-ae25-4815f9ea8e0f" providerId="ADAL" clId="{307A0233-6F3A-4106-8681-05B54E3E2E79}" dt="2022-12-09T19:26:56.461" v="51" actId="14100"/>
          <ac:spMkLst>
            <pc:docMk/>
            <pc:sldMk cId="28000437" sldId="266"/>
            <ac:spMk id="2" creationId="{089234F3-4C5B-4136-9184-0A363CE329D8}"/>
          </ac:spMkLst>
        </pc:spChg>
        <pc:spChg chg="add mod">
          <ac:chgData name="Mike Works" userId="b81c1b58-431f-48cc-ae25-4815f9ea8e0f" providerId="ADAL" clId="{307A0233-6F3A-4106-8681-05B54E3E2E79}" dt="2022-12-09T19:27:23.201" v="52" actId="478"/>
          <ac:spMkLst>
            <pc:docMk/>
            <pc:sldMk cId="28000437" sldId="266"/>
            <ac:spMk id="4" creationId="{EF7C39F2-B891-4ED8-B63B-91B9021B889B}"/>
          </ac:spMkLst>
        </pc:spChg>
        <pc:picChg chg="del">
          <ac:chgData name="Mike Works" userId="b81c1b58-431f-48cc-ae25-4815f9ea8e0f" providerId="ADAL" clId="{307A0233-6F3A-4106-8681-05B54E3E2E79}" dt="2022-12-09T19:27:23.201" v="52" actId="478"/>
          <ac:picMkLst>
            <pc:docMk/>
            <pc:sldMk cId="28000437" sldId="266"/>
            <ac:picMk id="5" creationId="{444696A4-41DD-455C-A934-FAE0EBDD82C6}"/>
          </ac:picMkLst>
        </pc:picChg>
        <pc:picChg chg="add mod">
          <ac:chgData name="Mike Works" userId="b81c1b58-431f-48cc-ae25-4815f9ea8e0f" providerId="ADAL" clId="{307A0233-6F3A-4106-8681-05B54E3E2E79}" dt="2022-12-09T19:28:14.427" v="56" actId="1076"/>
          <ac:picMkLst>
            <pc:docMk/>
            <pc:sldMk cId="28000437" sldId="266"/>
            <ac:picMk id="6" creationId="{EA409662-2440-4CA3-A328-8321435BE8B3}"/>
          </ac:picMkLst>
        </pc:picChg>
        <pc:picChg chg="add mod">
          <ac:chgData name="Mike Works" userId="b81c1b58-431f-48cc-ae25-4815f9ea8e0f" providerId="ADAL" clId="{307A0233-6F3A-4106-8681-05B54E3E2E79}" dt="2022-12-09T19:28:15.543" v="57" actId="1076"/>
          <ac:picMkLst>
            <pc:docMk/>
            <pc:sldMk cId="28000437" sldId="266"/>
            <ac:picMk id="7" creationId="{8CD86940-0D18-4719-B1C7-385432B002DE}"/>
          </ac:picMkLst>
        </pc:picChg>
      </pc:sldChg>
      <pc:sldChg chg="addSp delSp modSp mod">
        <pc:chgData name="Mike Works" userId="b81c1b58-431f-48cc-ae25-4815f9ea8e0f" providerId="ADAL" clId="{307A0233-6F3A-4106-8681-05B54E3E2E79}" dt="2022-12-09T19:53:41.345" v="539" actId="1076"/>
        <pc:sldMkLst>
          <pc:docMk/>
          <pc:sldMk cId="2508367386" sldId="271"/>
        </pc:sldMkLst>
        <pc:spChg chg="mod">
          <ac:chgData name="Mike Works" userId="b81c1b58-431f-48cc-ae25-4815f9ea8e0f" providerId="ADAL" clId="{307A0233-6F3A-4106-8681-05B54E3E2E79}" dt="2022-12-09T19:30:01.049" v="152" actId="20577"/>
          <ac:spMkLst>
            <pc:docMk/>
            <pc:sldMk cId="2508367386" sldId="271"/>
            <ac:spMk id="2" creationId="{089234F3-4C5B-4136-9184-0A363CE329D8}"/>
          </ac:spMkLst>
        </pc:spChg>
        <pc:spChg chg="del">
          <ac:chgData name="Mike Works" userId="b81c1b58-431f-48cc-ae25-4815f9ea8e0f" providerId="ADAL" clId="{307A0233-6F3A-4106-8681-05B54E3E2E79}" dt="2022-12-09T19:32:38.727" v="155" actId="22"/>
          <ac:spMkLst>
            <pc:docMk/>
            <pc:sldMk cId="2508367386" sldId="271"/>
            <ac:spMk id="5" creationId="{21FE75F7-19E0-41C6-9400-7D8C4487740D}"/>
          </ac:spMkLst>
        </pc:spChg>
        <pc:graphicFrameChg chg="add del mod">
          <ac:chgData name="Mike Works" userId="b81c1b58-431f-48cc-ae25-4815f9ea8e0f" providerId="ADAL" clId="{307A0233-6F3A-4106-8681-05B54E3E2E79}" dt="2022-12-09T19:30:32.926" v="154" actId="478"/>
          <ac:graphicFrameMkLst>
            <pc:docMk/>
            <pc:sldMk cId="2508367386" sldId="271"/>
            <ac:graphicFrameMk id="7" creationId="{B90145AD-2ACF-4AE7-B0B1-2A2BC4170CEF}"/>
          </ac:graphicFrameMkLst>
        </pc:graphicFrameChg>
        <pc:picChg chg="del">
          <ac:chgData name="Mike Works" userId="b81c1b58-431f-48cc-ae25-4815f9ea8e0f" providerId="ADAL" clId="{307A0233-6F3A-4106-8681-05B54E3E2E79}" dt="2022-12-09T19:29:36.976" v="115" actId="478"/>
          <ac:picMkLst>
            <pc:docMk/>
            <pc:sldMk cId="2508367386" sldId="271"/>
            <ac:picMk id="4" creationId="{65D0AE76-86D5-4A08-B5D7-601E8E929102}"/>
          </ac:picMkLst>
        </pc:picChg>
        <pc:picChg chg="add mod ord">
          <ac:chgData name="Mike Works" userId="b81c1b58-431f-48cc-ae25-4815f9ea8e0f" providerId="ADAL" clId="{307A0233-6F3A-4106-8681-05B54E3E2E79}" dt="2022-12-09T19:53:41.345" v="539" actId="1076"/>
          <ac:picMkLst>
            <pc:docMk/>
            <pc:sldMk cId="2508367386" sldId="271"/>
            <ac:picMk id="6" creationId="{5AB51BD0-1982-4EDE-84D1-D1B2179B7571}"/>
          </ac:picMkLst>
        </pc:picChg>
      </pc:sldChg>
      <pc:sldChg chg="addSp delSp modSp del mod">
        <pc:chgData name="Mike Works" userId="b81c1b58-431f-48cc-ae25-4815f9ea8e0f" providerId="ADAL" clId="{307A0233-6F3A-4106-8681-05B54E3E2E79}" dt="2022-12-09T19:44:48.610" v="461" actId="47"/>
        <pc:sldMkLst>
          <pc:docMk/>
          <pc:sldMk cId="2059632472" sldId="272"/>
        </pc:sldMkLst>
        <pc:spChg chg="mod">
          <ac:chgData name="Mike Works" userId="b81c1b58-431f-48cc-ae25-4815f9ea8e0f" providerId="ADAL" clId="{307A0233-6F3A-4106-8681-05B54E3E2E79}" dt="2022-12-09T19:29:18.421" v="112" actId="20577"/>
          <ac:spMkLst>
            <pc:docMk/>
            <pc:sldMk cId="2059632472" sldId="272"/>
            <ac:spMk id="2" creationId="{089234F3-4C5B-4136-9184-0A363CE329D8}"/>
          </ac:spMkLst>
        </pc:spChg>
        <pc:picChg chg="del">
          <ac:chgData name="Mike Works" userId="b81c1b58-431f-48cc-ae25-4815f9ea8e0f" providerId="ADAL" clId="{307A0233-6F3A-4106-8681-05B54E3E2E79}" dt="2022-12-09T19:29:21.508" v="113" actId="478"/>
          <ac:picMkLst>
            <pc:docMk/>
            <pc:sldMk cId="2059632472" sldId="272"/>
            <ac:picMk id="6" creationId="{A052DAE9-51C6-497B-8413-440E905FE3EA}"/>
          </ac:picMkLst>
        </pc:picChg>
        <pc:picChg chg="add mod">
          <ac:chgData name="Mike Works" userId="b81c1b58-431f-48cc-ae25-4815f9ea8e0f" providerId="ADAL" clId="{307A0233-6F3A-4106-8681-05B54E3E2E79}" dt="2022-12-09T19:29:26.291" v="114"/>
          <ac:picMkLst>
            <pc:docMk/>
            <pc:sldMk cId="2059632472" sldId="272"/>
            <ac:picMk id="8" creationId="{AA1E1135-87E2-49CE-BD96-64E78D1760B4}"/>
          </ac:picMkLst>
        </pc:picChg>
      </pc:sldChg>
      <pc:sldChg chg="addSp delSp modSp mod">
        <pc:chgData name="Mike Works" userId="b81c1b58-431f-48cc-ae25-4815f9ea8e0f" providerId="ADAL" clId="{307A0233-6F3A-4106-8681-05B54E3E2E79}" dt="2022-12-09T19:53:58.581" v="542" actId="1076"/>
        <pc:sldMkLst>
          <pc:docMk/>
          <pc:sldMk cId="1212297145" sldId="273"/>
        </pc:sldMkLst>
        <pc:spChg chg="mod">
          <ac:chgData name="Mike Works" userId="b81c1b58-431f-48cc-ae25-4815f9ea8e0f" providerId="ADAL" clId="{307A0233-6F3A-4106-8681-05B54E3E2E79}" dt="2022-12-09T19:33:00.195" v="175" actId="20577"/>
          <ac:spMkLst>
            <pc:docMk/>
            <pc:sldMk cId="1212297145" sldId="273"/>
            <ac:spMk id="2" creationId="{089234F3-4C5B-4136-9184-0A363CE329D8}"/>
          </ac:spMkLst>
        </pc:spChg>
        <pc:spChg chg="del">
          <ac:chgData name="Mike Works" userId="b81c1b58-431f-48cc-ae25-4815f9ea8e0f" providerId="ADAL" clId="{307A0233-6F3A-4106-8681-05B54E3E2E79}" dt="2022-12-09T19:33:22.623" v="178" actId="22"/>
          <ac:spMkLst>
            <pc:docMk/>
            <pc:sldMk cId="1212297145" sldId="273"/>
            <ac:spMk id="5" creationId="{314E3672-92B9-4ED3-B7B6-7BA95C62385E}"/>
          </ac:spMkLst>
        </pc:spChg>
        <pc:picChg chg="del mod">
          <ac:chgData name="Mike Works" userId="b81c1b58-431f-48cc-ae25-4815f9ea8e0f" providerId="ADAL" clId="{307A0233-6F3A-4106-8681-05B54E3E2E79}" dt="2022-12-09T19:33:02.558" v="177" actId="478"/>
          <ac:picMkLst>
            <pc:docMk/>
            <pc:sldMk cId="1212297145" sldId="273"/>
            <ac:picMk id="4" creationId="{3C04309B-3F28-4F41-A381-965DD6DF1AB2}"/>
          </ac:picMkLst>
        </pc:picChg>
        <pc:picChg chg="add mod ord">
          <ac:chgData name="Mike Works" userId="b81c1b58-431f-48cc-ae25-4815f9ea8e0f" providerId="ADAL" clId="{307A0233-6F3A-4106-8681-05B54E3E2E79}" dt="2022-12-09T19:53:58.581" v="542" actId="1076"/>
          <ac:picMkLst>
            <pc:docMk/>
            <pc:sldMk cId="1212297145" sldId="273"/>
            <ac:picMk id="6" creationId="{CDF7AA53-E811-4FB0-A87C-45E976B08BB1}"/>
          </ac:picMkLst>
        </pc:picChg>
      </pc:sldChg>
      <pc:sldChg chg="addSp delSp modSp del mod">
        <pc:chgData name="Mike Works" userId="b81c1b58-431f-48cc-ae25-4815f9ea8e0f" providerId="ADAL" clId="{307A0233-6F3A-4106-8681-05B54E3E2E79}" dt="2022-12-09T19:44:43.409" v="459" actId="47"/>
        <pc:sldMkLst>
          <pc:docMk/>
          <pc:sldMk cId="3206119796" sldId="274"/>
        </pc:sldMkLst>
        <pc:spChg chg="mod">
          <ac:chgData name="Mike Works" userId="b81c1b58-431f-48cc-ae25-4815f9ea8e0f" providerId="ADAL" clId="{307A0233-6F3A-4106-8681-05B54E3E2E79}" dt="2022-12-09T19:28:48.217" v="96" actId="20577"/>
          <ac:spMkLst>
            <pc:docMk/>
            <pc:sldMk cId="3206119796" sldId="274"/>
            <ac:spMk id="2" creationId="{089234F3-4C5B-4136-9184-0A363CE329D8}"/>
          </ac:spMkLst>
        </pc:spChg>
        <pc:picChg chg="del">
          <ac:chgData name="Mike Works" userId="b81c1b58-431f-48cc-ae25-4815f9ea8e0f" providerId="ADAL" clId="{307A0233-6F3A-4106-8681-05B54E3E2E79}" dt="2022-12-09T19:28:19.931" v="58" actId="478"/>
          <ac:picMkLst>
            <pc:docMk/>
            <pc:sldMk cId="3206119796" sldId="274"/>
            <ac:picMk id="4" creationId="{991CA297-DCC5-484A-8B59-A3D2DF52CC70}"/>
          </ac:picMkLst>
        </pc:picChg>
        <pc:picChg chg="add mod">
          <ac:chgData name="Mike Works" userId="b81c1b58-431f-48cc-ae25-4815f9ea8e0f" providerId="ADAL" clId="{307A0233-6F3A-4106-8681-05B54E3E2E79}" dt="2022-12-09T19:28:54.610" v="98" actId="1076"/>
          <ac:picMkLst>
            <pc:docMk/>
            <pc:sldMk cId="3206119796" sldId="274"/>
            <ac:picMk id="5" creationId="{789CB16E-F2F3-46B3-8BAB-2761F20E6610}"/>
          </ac:picMkLst>
        </pc:picChg>
        <pc:picChg chg="add mod">
          <ac:chgData name="Mike Works" userId="b81c1b58-431f-48cc-ae25-4815f9ea8e0f" providerId="ADAL" clId="{307A0233-6F3A-4106-8681-05B54E3E2E79}" dt="2022-12-09T19:28:59.233" v="99"/>
          <ac:picMkLst>
            <pc:docMk/>
            <pc:sldMk cId="3206119796" sldId="274"/>
            <ac:picMk id="6" creationId="{F35E151A-048E-4381-8F1A-4546B858BE4B}"/>
          </ac:picMkLst>
        </pc:picChg>
      </pc:sldChg>
      <pc:sldChg chg="add del">
        <pc:chgData name="Mike Works" userId="b81c1b58-431f-48cc-ae25-4815f9ea8e0f" providerId="ADAL" clId="{307A0233-6F3A-4106-8681-05B54E3E2E79}" dt="2022-12-09T19:44:40.497" v="458" actId="47"/>
        <pc:sldMkLst>
          <pc:docMk/>
          <pc:sldMk cId="1788270579" sldId="275"/>
        </pc:sldMkLst>
      </pc:sldChg>
      <pc:sldChg chg="add del">
        <pc:chgData name="Mike Works" userId="b81c1b58-431f-48cc-ae25-4815f9ea8e0f" providerId="ADAL" clId="{307A0233-6F3A-4106-8681-05B54E3E2E79}" dt="2022-12-09T19:44:45.881" v="460" actId="47"/>
        <pc:sldMkLst>
          <pc:docMk/>
          <pc:sldMk cId="57988187" sldId="276"/>
        </pc:sldMkLst>
      </pc:sldChg>
      <pc:sldChg chg="addSp delSp modSp add mod ord modNotes">
        <pc:chgData name="Mike Works" userId="b81c1b58-431f-48cc-ae25-4815f9ea8e0f" providerId="ADAL" clId="{307A0233-6F3A-4106-8681-05B54E3E2E79}" dt="2022-12-09T19:55:24.349" v="566" actId="403"/>
        <pc:sldMkLst>
          <pc:docMk/>
          <pc:sldMk cId="0" sldId="598"/>
        </pc:sldMkLst>
        <pc:spChg chg="add mod">
          <ac:chgData name="Mike Works" userId="b81c1b58-431f-48cc-ae25-4815f9ea8e0f" providerId="ADAL" clId="{307A0233-6F3A-4106-8681-05B54E3E2E79}" dt="2022-12-09T19:55:24.349" v="566" actId="403"/>
          <ac:spMkLst>
            <pc:docMk/>
            <pc:sldMk cId="0" sldId="598"/>
            <ac:spMk id="3" creationId="{335AAA1B-D954-449A-B50F-6544225F3E84}"/>
          </ac:spMkLst>
        </pc:spChg>
        <pc:spChg chg="add mod">
          <ac:chgData name="Mike Works" userId="b81c1b58-431f-48cc-ae25-4815f9ea8e0f" providerId="ADAL" clId="{307A0233-6F3A-4106-8681-05B54E3E2E79}" dt="2022-12-09T19:45:30.590" v="479" actId="20577"/>
          <ac:spMkLst>
            <pc:docMk/>
            <pc:sldMk cId="0" sldId="598"/>
            <ac:spMk id="5" creationId="{69752CBD-B3A9-4602-820F-477137F673FE}"/>
          </ac:spMkLst>
        </pc:spChg>
        <pc:spChg chg="del mod">
          <ac:chgData name="Mike Works" userId="b81c1b58-431f-48cc-ae25-4815f9ea8e0f" providerId="ADAL" clId="{307A0233-6F3A-4106-8681-05B54E3E2E79}" dt="2022-12-09T19:45:21.426" v="466" actId="478"/>
          <ac:spMkLst>
            <pc:docMk/>
            <pc:sldMk cId="0" sldId="598"/>
            <ac:spMk id="751618" creationId="{00000000-0000-0000-0000-000000000000}"/>
          </ac:spMkLst>
        </pc:spChg>
        <pc:spChg chg="del mod">
          <ac:chgData name="Mike Works" userId="b81c1b58-431f-48cc-ae25-4815f9ea8e0f" providerId="ADAL" clId="{307A0233-6F3A-4106-8681-05B54E3E2E79}" dt="2022-12-09T19:45:18.722" v="464" actId="478"/>
          <ac:spMkLst>
            <pc:docMk/>
            <pc:sldMk cId="0" sldId="598"/>
            <ac:spMk id="751619" creationId="{00000000-0000-0000-0000-000000000000}"/>
          </ac:spMkLst>
        </pc:spChg>
      </pc:sldChg>
      <pc:sldChg chg="addSp delSp modSp add mod">
        <pc:chgData name="Mike Works" userId="b81c1b58-431f-48cc-ae25-4815f9ea8e0f" providerId="ADAL" clId="{307A0233-6F3A-4106-8681-05B54E3E2E79}" dt="2022-12-09T19:56:10.781" v="579" actId="27636"/>
        <pc:sldMkLst>
          <pc:docMk/>
          <pc:sldMk cId="876457289" sldId="712"/>
        </pc:sldMkLst>
        <pc:spChg chg="add mod">
          <ac:chgData name="Mike Works" userId="b81c1b58-431f-48cc-ae25-4815f9ea8e0f" providerId="ADAL" clId="{307A0233-6F3A-4106-8681-05B54E3E2E79}" dt="2022-12-09T19:56:10.781" v="579" actId="27636"/>
          <ac:spMkLst>
            <pc:docMk/>
            <pc:sldMk cId="876457289" sldId="712"/>
            <ac:spMk id="3" creationId="{E17492E4-B45A-4230-A6F4-64E784FB64BB}"/>
          </ac:spMkLst>
        </pc:spChg>
        <pc:spChg chg="mod">
          <ac:chgData name="Mike Works" userId="b81c1b58-431f-48cc-ae25-4815f9ea8e0f" providerId="ADAL" clId="{307A0233-6F3A-4106-8681-05B54E3E2E79}" dt="2022-12-09T19:47:36.423" v="495" actId="404"/>
          <ac:spMkLst>
            <pc:docMk/>
            <pc:sldMk cId="876457289" sldId="712"/>
            <ac:spMk id="663554" creationId="{00000000-0000-0000-0000-000000000000}"/>
          </ac:spMkLst>
        </pc:spChg>
        <pc:spChg chg="del mod">
          <ac:chgData name="Mike Works" userId="b81c1b58-431f-48cc-ae25-4815f9ea8e0f" providerId="ADAL" clId="{307A0233-6F3A-4106-8681-05B54E3E2E79}" dt="2022-12-09T19:46:41.003" v="490" actId="478"/>
          <ac:spMkLst>
            <pc:docMk/>
            <pc:sldMk cId="876457289" sldId="712"/>
            <ac:spMk id="663555" creationId="{00000000-0000-0000-0000-000000000000}"/>
          </ac:spMkLst>
        </pc:spChg>
      </pc:sldChg>
      <pc:sldChg chg="addSp delSp modSp add mod ord">
        <pc:chgData name="Mike Works" userId="b81c1b58-431f-48cc-ae25-4815f9ea8e0f" providerId="ADAL" clId="{307A0233-6F3A-4106-8681-05B54E3E2E79}" dt="2022-12-09T19:55:10.353" v="563" actId="403"/>
        <pc:sldMkLst>
          <pc:docMk/>
          <pc:sldMk cId="270844834" sldId="743"/>
        </pc:sldMkLst>
        <pc:spChg chg="add mod">
          <ac:chgData name="Mike Works" userId="b81c1b58-431f-48cc-ae25-4815f9ea8e0f" providerId="ADAL" clId="{307A0233-6F3A-4106-8681-05B54E3E2E79}" dt="2022-12-09T19:45:46.092" v="481"/>
          <ac:spMkLst>
            <pc:docMk/>
            <pc:sldMk cId="270844834" sldId="743"/>
            <ac:spMk id="3" creationId="{B6AFC1FE-44B9-4FB6-988E-E03AB88C5DDE}"/>
          </ac:spMkLst>
        </pc:spChg>
        <pc:spChg chg="add mod">
          <ac:chgData name="Mike Works" userId="b81c1b58-431f-48cc-ae25-4815f9ea8e0f" providerId="ADAL" clId="{307A0233-6F3A-4106-8681-05B54E3E2E79}" dt="2022-12-09T19:55:10.353" v="563" actId="403"/>
          <ac:spMkLst>
            <pc:docMk/>
            <pc:sldMk cId="270844834" sldId="743"/>
            <ac:spMk id="5" creationId="{7FC67FDF-0EFF-4FAA-8209-4BEB134059CB}"/>
          </ac:spMkLst>
        </pc:spChg>
        <pc:spChg chg="del mod">
          <ac:chgData name="Mike Works" userId="b81c1b58-431f-48cc-ae25-4815f9ea8e0f" providerId="ADAL" clId="{307A0233-6F3A-4106-8681-05B54E3E2E79}" dt="2022-12-09T19:45:43.922" v="480" actId="478"/>
          <ac:spMkLst>
            <pc:docMk/>
            <pc:sldMk cId="270844834" sldId="743"/>
            <ac:spMk id="914434" creationId="{00000000-0000-0000-0000-000000000000}"/>
          </ac:spMkLst>
        </pc:spChg>
        <pc:spChg chg="del mod">
          <ac:chgData name="Mike Works" userId="b81c1b58-431f-48cc-ae25-4815f9ea8e0f" providerId="ADAL" clId="{307A0233-6F3A-4106-8681-05B54E3E2E79}" dt="2022-12-09T19:45:57.954" v="482" actId="478"/>
          <ac:spMkLst>
            <pc:docMk/>
            <pc:sldMk cId="270844834" sldId="743"/>
            <ac:spMk id="914435" creationId="{00000000-0000-0000-0000-000000000000}"/>
          </ac:spMkLst>
        </pc:spChg>
      </pc:sldChg>
      <pc:sldChg chg="addSp delSp modSp add mod ord modNotes">
        <pc:chgData name="Mike Works" userId="b81c1b58-431f-48cc-ae25-4815f9ea8e0f" providerId="ADAL" clId="{307A0233-6F3A-4106-8681-05B54E3E2E79}" dt="2022-12-09T19:54:14.593" v="547" actId="27636"/>
        <pc:sldMkLst>
          <pc:docMk/>
          <pc:sldMk cId="3724014815" sldId="756"/>
        </pc:sldMkLst>
        <pc:spChg chg="add mod">
          <ac:chgData name="Mike Works" userId="b81c1b58-431f-48cc-ae25-4815f9ea8e0f" providerId="ADAL" clId="{307A0233-6F3A-4106-8681-05B54E3E2E79}" dt="2022-12-09T19:44:09.970" v="454" actId="20577"/>
          <ac:spMkLst>
            <pc:docMk/>
            <pc:sldMk cId="3724014815" sldId="756"/>
            <ac:spMk id="3" creationId="{F2E352B0-4F36-4E91-AB64-73845A9AF84D}"/>
          </ac:spMkLst>
        </pc:spChg>
        <pc:spChg chg="add mod">
          <ac:chgData name="Mike Works" userId="b81c1b58-431f-48cc-ae25-4815f9ea8e0f" providerId="ADAL" clId="{307A0233-6F3A-4106-8681-05B54E3E2E79}" dt="2022-12-09T19:54:14.593" v="547" actId="27636"/>
          <ac:spMkLst>
            <pc:docMk/>
            <pc:sldMk cId="3724014815" sldId="756"/>
            <ac:spMk id="5" creationId="{D5C809D6-4640-4E82-82AA-7897B7E2A46A}"/>
          </ac:spMkLst>
        </pc:spChg>
        <pc:spChg chg="del mod">
          <ac:chgData name="Mike Works" userId="b81c1b58-431f-48cc-ae25-4815f9ea8e0f" providerId="ADAL" clId="{307A0233-6F3A-4106-8681-05B54E3E2E79}" dt="2022-12-09T19:43:34.249" v="429" actId="478"/>
          <ac:spMkLst>
            <pc:docMk/>
            <pc:sldMk cId="3724014815" sldId="756"/>
            <ac:spMk id="792578" creationId="{00000000-0000-0000-0000-000000000000}"/>
          </ac:spMkLst>
        </pc:spChg>
        <pc:spChg chg="del mod">
          <ac:chgData name="Mike Works" userId="b81c1b58-431f-48cc-ae25-4815f9ea8e0f" providerId="ADAL" clId="{307A0233-6F3A-4106-8681-05B54E3E2E79}" dt="2022-12-09T19:46:22.605" v="486" actId="478"/>
          <ac:spMkLst>
            <pc:docMk/>
            <pc:sldMk cId="3724014815" sldId="756"/>
            <ac:spMk id="792579" creationId="{00000000-0000-0000-0000-000000000000}"/>
          </ac:spMkLst>
        </pc:spChg>
      </pc:sldChg>
      <pc:sldChg chg="addSp delSp modSp add mod ord delAnim modNotes">
        <pc:chgData name="Mike Works" userId="b81c1b58-431f-48cc-ae25-4815f9ea8e0f" providerId="ADAL" clId="{307A0233-6F3A-4106-8681-05B54E3E2E79}" dt="2022-12-09T19:56:54.454" v="583" actId="1076"/>
        <pc:sldMkLst>
          <pc:docMk/>
          <pc:sldMk cId="2951649183" sldId="794"/>
        </pc:sldMkLst>
        <pc:spChg chg="mod">
          <ac:chgData name="Mike Works" userId="b81c1b58-431f-48cc-ae25-4815f9ea8e0f" providerId="ADAL" clId="{307A0233-6F3A-4106-8681-05B54E3E2E79}" dt="2022-12-09T19:41:43.194" v="376" actId="20577"/>
          <ac:spMkLst>
            <pc:docMk/>
            <pc:sldMk cId="2951649183" sldId="794"/>
            <ac:spMk id="2" creationId="{00000000-0000-0000-0000-000000000000}"/>
          </ac:spMkLst>
        </pc:spChg>
        <pc:spChg chg="del mod">
          <ac:chgData name="Mike Works" userId="b81c1b58-431f-48cc-ae25-4815f9ea8e0f" providerId="ADAL" clId="{307A0233-6F3A-4106-8681-05B54E3E2E79}" dt="2022-12-09T19:49:39.275" v="497" actId="478"/>
          <ac:spMkLst>
            <pc:docMk/>
            <pc:sldMk cId="2951649183" sldId="794"/>
            <ac:spMk id="5" creationId="{00000000-0000-0000-0000-000000000000}"/>
          </ac:spMkLst>
        </pc:spChg>
        <pc:spChg chg="add del mod">
          <ac:chgData name="Mike Works" userId="b81c1b58-431f-48cc-ae25-4815f9ea8e0f" providerId="ADAL" clId="{307A0233-6F3A-4106-8681-05B54E3E2E79}" dt="2022-12-09T19:50:51.654" v="518" actId="478"/>
          <ac:spMkLst>
            <pc:docMk/>
            <pc:sldMk cId="2951649183" sldId="794"/>
            <ac:spMk id="8" creationId="{7CC39600-55B9-4FA2-812F-41374DCB8233}"/>
          </ac:spMkLst>
        </pc:spChg>
        <pc:spChg chg="add mod">
          <ac:chgData name="Mike Works" userId="b81c1b58-431f-48cc-ae25-4815f9ea8e0f" providerId="ADAL" clId="{307A0233-6F3A-4106-8681-05B54E3E2E79}" dt="2022-12-09T19:56:36.648" v="581" actId="403"/>
          <ac:spMkLst>
            <pc:docMk/>
            <pc:sldMk cId="2951649183" sldId="794"/>
            <ac:spMk id="10" creationId="{137BE605-B783-450D-ADEB-DE30E6F0EAB8}"/>
          </ac:spMkLst>
        </pc:spChg>
        <pc:picChg chg="del mod">
          <ac:chgData name="Mike Works" userId="b81c1b58-431f-48cc-ae25-4815f9ea8e0f" providerId="ADAL" clId="{307A0233-6F3A-4106-8681-05B54E3E2E79}" dt="2022-12-09T19:50:23.959" v="509" actId="478"/>
          <ac:picMkLst>
            <pc:docMk/>
            <pc:sldMk cId="2951649183" sldId="794"/>
            <ac:picMk id="4" creationId="{00000000-0000-0000-0000-000000000000}"/>
          </ac:picMkLst>
        </pc:picChg>
        <pc:picChg chg="del mod">
          <ac:chgData name="Mike Works" userId="b81c1b58-431f-48cc-ae25-4815f9ea8e0f" providerId="ADAL" clId="{307A0233-6F3A-4106-8681-05B54E3E2E79}" dt="2022-12-09T19:50:22.552" v="507" actId="478"/>
          <ac:picMkLst>
            <pc:docMk/>
            <pc:sldMk cId="2951649183" sldId="794"/>
            <ac:picMk id="6" creationId="{00000000-0000-0000-0000-000000000000}"/>
          </ac:picMkLst>
        </pc:picChg>
        <pc:picChg chg="add mod">
          <ac:chgData name="Mike Works" userId="b81c1b58-431f-48cc-ae25-4815f9ea8e0f" providerId="ADAL" clId="{307A0233-6F3A-4106-8681-05B54E3E2E79}" dt="2022-12-09T19:56:54.454" v="583" actId="1076"/>
          <ac:picMkLst>
            <pc:docMk/>
            <pc:sldMk cId="2951649183" sldId="794"/>
            <ac:picMk id="11" creationId="{D46174F2-7DAC-4A00-A3A7-DB3D9D2C9BFA}"/>
          </ac:picMkLst>
        </pc:picChg>
        <pc:picChg chg="add mod">
          <ac:chgData name="Mike Works" userId="b81c1b58-431f-48cc-ae25-4815f9ea8e0f" providerId="ADAL" clId="{307A0233-6F3A-4106-8681-05B54E3E2E79}" dt="2022-12-09T19:56:45.974" v="582" actId="1076"/>
          <ac:picMkLst>
            <pc:docMk/>
            <pc:sldMk cId="2951649183" sldId="794"/>
            <ac:picMk id="12" creationId="{010F1142-A52E-422E-986B-B176C8DC5E4A}"/>
          </ac:picMkLst>
        </pc:picChg>
      </pc:sldChg>
      <pc:sldChg chg="add del">
        <pc:chgData name="Mike Works" userId="b81c1b58-431f-48cc-ae25-4815f9ea8e0f" providerId="ADAL" clId="{307A0233-6F3A-4106-8681-05B54E3E2E79}" dt="2022-12-09T19:52:38.019" v="534" actId="47"/>
        <pc:sldMkLst>
          <pc:docMk/>
          <pc:sldMk cId="564976780" sldId="795"/>
        </pc:sldMkLst>
      </pc:sldChg>
      <pc:sldChg chg="delSp modSp add mod ord setBg delDesignElem">
        <pc:chgData name="Mike Works" userId="b81c1b58-431f-48cc-ae25-4815f9ea8e0f" providerId="ADAL" clId="{307A0233-6F3A-4106-8681-05B54E3E2E79}" dt="2022-12-13T21:35:23.647" v="598" actId="1076"/>
        <pc:sldMkLst>
          <pc:docMk/>
          <pc:sldMk cId="1397714468" sldId="795"/>
        </pc:sldMkLst>
        <pc:picChg chg="mod">
          <ac:chgData name="Mike Works" userId="b81c1b58-431f-48cc-ae25-4815f9ea8e0f" providerId="ADAL" clId="{307A0233-6F3A-4106-8681-05B54E3E2E79}" dt="2022-12-13T21:35:09.514" v="595" actId="14100"/>
          <ac:picMkLst>
            <pc:docMk/>
            <pc:sldMk cId="1397714468" sldId="795"/>
            <ac:picMk id="4" creationId="{F456897C-C3D0-CFFF-C8CD-B795E4F29507}"/>
          </ac:picMkLst>
        </pc:picChg>
        <pc:picChg chg="mod">
          <ac:chgData name="Mike Works" userId="b81c1b58-431f-48cc-ae25-4815f9ea8e0f" providerId="ADAL" clId="{307A0233-6F3A-4106-8681-05B54E3E2E79}" dt="2022-12-13T21:35:05.876" v="594" actId="14100"/>
          <ac:picMkLst>
            <pc:docMk/>
            <pc:sldMk cId="1397714468" sldId="795"/>
            <ac:picMk id="5" creationId="{97B3DA24-3701-A021-A829-2C9954D7E3BD}"/>
          </ac:picMkLst>
        </pc:picChg>
        <pc:picChg chg="mod">
          <ac:chgData name="Mike Works" userId="b81c1b58-431f-48cc-ae25-4815f9ea8e0f" providerId="ADAL" clId="{307A0233-6F3A-4106-8681-05B54E3E2E79}" dt="2022-12-13T21:35:23.647" v="598" actId="1076"/>
          <ac:picMkLst>
            <pc:docMk/>
            <pc:sldMk cId="1397714468" sldId="795"/>
            <ac:picMk id="6" creationId="{149FECCB-1F4E-2D49-C24A-BE05320630ED}"/>
          </ac:picMkLst>
        </pc:picChg>
        <pc:picChg chg="mod">
          <ac:chgData name="Mike Works" userId="b81c1b58-431f-48cc-ae25-4815f9ea8e0f" providerId="ADAL" clId="{307A0233-6F3A-4106-8681-05B54E3E2E79}" dt="2022-12-13T21:35:02.338" v="593" actId="14100"/>
          <ac:picMkLst>
            <pc:docMk/>
            <pc:sldMk cId="1397714468" sldId="795"/>
            <ac:picMk id="7" creationId="{1DBC4DD6-BD14-E74C-F6AD-5F476D1DD390}"/>
          </ac:picMkLst>
        </pc:picChg>
        <pc:cxnChg chg="del">
          <ac:chgData name="Mike Works" userId="b81c1b58-431f-48cc-ae25-4815f9ea8e0f" providerId="ADAL" clId="{307A0233-6F3A-4106-8681-05B54E3E2E79}" dt="2022-12-13T21:33:06.721" v="585"/>
          <ac:cxnSpMkLst>
            <pc:docMk/>
            <pc:sldMk cId="1397714468" sldId="795"/>
            <ac:cxnSpMk id="12" creationId="{91B6081D-D3E8-4209-B85B-EB1C655A6272}"/>
          </ac:cxnSpMkLst>
        </pc:cxnChg>
        <pc:cxnChg chg="del">
          <ac:chgData name="Mike Works" userId="b81c1b58-431f-48cc-ae25-4815f9ea8e0f" providerId="ADAL" clId="{307A0233-6F3A-4106-8681-05B54E3E2E79}" dt="2022-12-13T21:33:06.721" v="585"/>
          <ac:cxnSpMkLst>
            <pc:docMk/>
            <pc:sldMk cId="1397714468" sldId="795"/>
            <ac:cxnSpMk id="14" creationId="{28CA55E4-1295-45C8-BA05-5A9E705B749A}"/>
          </ac:cxnSpMkLst>
        </pc:cxnChg>
        <pc:cxnChg chg="del">
          <ac:chgData name="Mike Works" userId="b81c1b58-431f-48cc-ae25-4815f9ea8e0f" providerId="ADAL" clId="{307A0233-6F3A-4106-8681-05B54E3E2E79}" dt="2022-12-13T21:33:06.721" v="585"/>
          <ac:cxnSpMkLst>
            <pc:docMk/>
            <pc:sldMk cId="1397714468" sldId="795"/>
            <ac:cxnSpMk id="16" creationId="{08C5794E-A9A1-4A23-AF68-C79A7822334C}"/>
          </ac:cxnSpMkLst>
        </pc:cxnChg>
      </pc:sldChg>
      <pc:sldChg chg="new del">
        <pc:chgData name="Mike Works" userId="b81c1b58-431f-48cc-ae25-4815f9ea8e0f" providerId="ADAL" clId="{307A0233-6F3A-4106-8681-05B54E3E2E79}" dt="2022-12-09T19:50:12.731" v="505" actId="2696"/>
        <pc:sldMkLst>
          <pc:docMk/>
          <pc:sldMk cId="3528580991" sldId="795"/>
        </pc:sldMkLst>
      </pc:sldChg>
      <pc:sldChg chg="delSp modSp add mod ord">
        <pc:chgData name="Mike Works" userId="b81c1b58-431f-48cc-ae25-4815f9ea8e0f" providerId="ADAL" clId="{307A0233-6F3A-4106-8681-05B54E3E2E79}" dt="2022-12-13T22:22:44.780" v="606" actId="1076"/>
        <pc:sldMkLst>
          <pc:docMk/>
          <pc:sldMk cId="2433793350" sldId="796"/>
        </pc:sldMkLst>
        <pc:picChg chg="del">
          <ac:chgData name="Mike Works" userId="b81c1b58-431f-48cc-ae25-4815f9ea8e0f" providerId="ADAL" clId="{307A0233-6F3A-4106-8681-05B54E3E2E79}" dt="2022-12-13T22:22:30.280" v="603" actId="478"/>
          <ac:picMkLst>
            <pc:docMk/>
            <pc:sldMk cId="2433793350" sldId="796"/>
            <ac:picMk id="4" creationId="{F456897C-C3D0-CFFF-C8CD-B795E4F29507}"/>
          </ac:picMkLst>
        </pc:picChg>
        <pc:picChg chg="mod">
          <ac:chgData name="Mike Works" userId="b81c1b58-431f-48cc-ae25-4815f9ea8e0f" providerId="ADAL" clId="{307A0233-6F3A-4106-8681-05B54E3E2E79}" dt="2022-12-13T22:22:44.780" v="606" actId="1076"/>
          <ac:picMkLst>
            <pc:docMk/>
            <pc:sldMk cId="2433793350" sldId="796"/>
            <ac:picMk id="5" creationId="{97B3DA24-3701-A021-A829-2C9954D7E3BD}"/>
          </ac:picMkLst>
        </pc:picChg>
        <pc:picChg chg="del">
          <ac:chgData name="Mike Works" userId="b81c1b58-431f-48cc-ae25-4815f9ea8e0f" providerId="ADAL" clId="{307A0233-6F3A-4106-8681-05B54E3E2E79}" dt="2022-12-13T22:22:30.863" v="604" actId="478"/>
          <ac:picMkLst>
            <pc:docMk/>
            <pc:sldMk cId="2433793350" sldId="796"/>
            <ac:picMk id="6" creationId="{149FECCB-1F4E-2D49-C24A-BE05320630ED}"/>
          </ac:picMkLst>
        </pc:picChg>
        <pc:picChg chg="del">
          <ac:chgData name="Mike Works" userId="b81c1b58-431f-48cc-ae25-4815f9ea8e0f" providerId="ADAL" clId="{307A0233-6F3A-4106-8681-05B54E3E2E79}" dt="2022-12-13T22:22:29.632" v="602" actId="478"/>
          <ac:picMkLst>
            <pc:docMk/>
            <pc:sldMk cId="2433793350" sldId="796"/>
            <ac:picMk id="7" creationId="{1DBC4DD6-BD14-E74C-F6AD-5F476D1DD390}"/>
          </ac:picMkLst>
        </pc:picChg>
      </pc:sldChg>
    </pc:docChg>
  </pc:docChgLst>
  <pc:docChgLst>
    <pc:chgData name="Mike Works" userId="b81c1b58-431f-48cc-ae25-4815f9ea8e0f" providerId="ADAL" clId="{DFF15EC6-CEDF-4208-91F2-1B0605935302}"/>
    <pc:docChg chg="modSld">
      <pc:chgData name="Mike Works" userId="b81c1b58-431f-48cc-ae25-4815f9ea8e0f" providerId="ADAL" clId="{DFF15EC6-CEDF-4208-91F2-1B0605935302}" dt="2022-08-09T23:12:46.193" v="2" actId="20577"/>
      <pc:docMkLst>
        <pc:docMk/>
      </pc:docMkLst>
      <pc:sldChg chg="modSp mod">
        <pc:chgData name="Mike Works" userId="b81c1b58-431f-48cc-ae25-4815f9ea8e0f" providerId="ADAL" clId="{DFF15EC6-CEDF-4208-91F2-1B0605935302}" dt="2022-08-09T23:12:46.193" v="2" actId="20577"/>
        <pc:sldMkLst>
          <pc:docMk/>
          <pc:sldMk cId="3743333232" sldId="256"/>
        </pc:sldMkLst>
        <pc:spChg chg="mod">
          <ac:chgData name="Mike Works" userId="b81c1b58-431f-48cc-ae25-4815f9ea8e0f" providerId="ADAL" clId="{DFF15EC6-CEDF-4208-91F2-1B0605935302}" dt="2022-08-09T23:12:46.193" v="2" actId="20577"/>
          <ac:spMkLst>
            <pc:docMk/>
            <pc:sldMk cId="3743333232" sldId="256"/>
            <ac:spMk id="3" creationId="{7DDBB6DD-2CC5-42CC-9598-98CDCA705DA5}"/>
          </ac:spMkLst>
        </pc:spChg>
      </pc:sldChg>
    </pc:docChg>
  </pc:docChgLst>
  <pc:docChgLst>
    <pc:chgData name="Mike Works" userId="b81c1b58-431f-48cc-ae25-4815f9ea8e0f" providerId="ADAL" clId="{885EBFFA-8A31-499C-9D1C-9AEA0C79303F}"/>
    <pc:docChg chg="undo custSel addSld delSld modSld modShowInfo">
      <pc:chgData name="Mike Works" userId="b81c1b58-431f-48cc-ae25-4815f9ea8e0f" providerId="ADAL" clId="{885EBFFA-8A31-499C-9D1C-9AEA0C79303F}" dt="2022-08-05T17:53:27.998" v="309" actId="1076"/>
      <pc:docMkLst>
        <pc:docMk/>
      </pc:docMkLst>
      <pc:sldChg chg="modSp mod">
        <pc:chgData name="Mike Works" userId="b81c1b58-431f-48cc-ae25-4815f9ea8e0f" providerId="ADAL" clId="{885EBFFA-8A31-499C-9D1C-9AEA0C79303F}" dt="2022-08-04T23:55:26.490" v="11" actId="20577"/>
        <pc:sldMkLst>
          <pc:docMk/>
          <pc:sldMk cId="3743333232" sldId="256"/>
        </pc:sldMkLst>
        <pc:spChg chg="mod">
          <ac:chgData name="Mike Works" userId="b81c1b58-431f-48cc-ae25-4815f9ea8e0f" providerId="ADAL" clId="{885EBFFA-8A31-499C-9D1C-9AEA0C79303F}" dt="2022-08-04T23:55:26.490" v="11" actId="20577"/>
          <ac:spMkLst>
            <pc:docMk/>
            <pc:sldMk cId="3743333232" sldId="256"/>
            <ac:spMk id="3" creationId="{7DDBB6DD-2CC5-42CC-9598-98CDCA705DA5}"/>
          </ac:spMkLst>
        </pc:spChg>
      </pc:sldChg>
      <pc:sldChg chg="del">
        <pc:chgData name="Mike Works" userId="b81c1b58-431f-48cc-ae25-4815f9ea8e0f" providerId="ADAL" clId="{885EBFFA-8A31-499C-9D1C-9AEA0C79303F}" dt="2022-08-04T23:55:31.062" v="12" actId="47"/>
        <pc:sldMkLst>
          <pc:docMk/>
          <pc:sldMk cId="1105549961" sldId="265"/>
        </pc:sldMkLst>
      </pc:sldChg>
      <pc:sldChg chg="addSp delSp modSp mod">
        <pc:chgData name="Mike Works" userId="b81c1b58-431f-48cc-ae25-4815f9ea8e0f" providerId="ADAL" clId="{885EBFFA-8A31-499C-9D1C-9AEA0C79303F}" dt="2022-08-05T17:53:27.998" v="309" actId="1076"/>
        <pc:sldMkLst>
          <pc:docMk/>
          <pc:sldMk cId="28000437" sldId="266"/>
        </pc:sldMkLst>
        <pc:spChg chg="mod">
          <ac:chgData name="Mike Works" userId="b81c1b58-431f-48cc-ae25-4815f9ea8e0f" providerId="ADAL" clId="{885EBFFA-8A31-499C-9D1C-9AEA0C79303F}" dt="2022-08-05T17:45:37.935" v="218"/>
          <ac:spMkLst>
            <pc:docMk/>
            <pc:sldMk cId="28000437" sldId="266"/>
            <ac:spMk id="2" creationId="{089234F3-4C5B-4136-9184-0A363CE329D8}"/>
          </ac:spMkLst>
        </pc:spChg>
        <pc:spChg chg="add del mod">
          <ac:chgData name="Mike Works" userId="b81c1b58-431f-48cc-ae25-4815f9ea8e0f" providerId="ADAL" clId="{885EBFFA-8A31-499C-9D1C-9AEA0C79303F}" dt="2022-08-05T17:47:25.812" v="219" actId="931"/>
          <ac:spMkLst>
            <pc:docMk/>
            <pc:sldMk cId="28000437" sldId="266"/>
            <ac:spMk id="4" creationId="{DC7216F0-F094-455F-81BC-5241015CE842}"/>
          </ac:spMkLst>
        </pc:spChg>
        <pc:spChg chg="add del mod">
          <ac:chgData name="Mike Works" userId="b81c1b58-431f-48cc-ae25-4815f9ea8e0f" providerId="ADAL" clId="{885EBFFA-8A31-499C-9D1C-9AEA0C79303F}" dt="2022-08-04T23:56:09.316" v="14" actId="931"/>
          <ac:spMkLst>
            <pc:docMk/>
            <pc:sldMk cId="28000437" sldId="266"/>
            <ac:spMk id="4" creationId="{EC8E96D6-95B4-4651-8697-A3CBD8323790}"/>
          </ac:spMkLst>
        </pc:spChg>
        <pc:spChg chg="add mod">
          <ac:chgData name="Mike Works" userId="b81c1b58-431f-48cc-ae25-4815f9ea8e0f" providerId="ADAL" clId="{885EBFFA-8A31-499C-9D1C-9AEA0C79303F}" dt="2022-08-05T17:50:18.657" v="299" actId="1076"/>
          <ac:spMkLst>
            <pc:docMk/>
            <pc:sldMk cId="28000437" sldId="266"/>
            <ac:spMk id="8" creationId="{B2111C39-27A8-4FD0-8E72-D834B431314B}"/>
          </ac:spMkLst>
        </pc:spChg>
        <pc:spChg chg="add mod">
          <ac:chgData name="Mike Works" userId="b81c1b58-431f-48cc-ae25-4815f9ea8e0f" providerId="ADAL" clId="{885EBFFA-8A31-499C-9D1C-9AEA0C79303F}" dt="2022-08-05T17:50:04.581" v="298" actId="1076"/>
          <ac:spMkLst>
            <pc:docMk/>
            <pc:sldMk cId="28000437" sldId="266"/>
            <ac:spMk id="10" creationId="{4E6975BD-700A-47F6-8FAB-66FC94FB6B69}"/>
          </ac:spMkLst>
        </pc:spChg>
        <pc:picChg chg="del">
          <ac:chgData name="Mike Works" userId="b81c1b58-431f-48cc-ae25-4815f9ea8e0f" providerId="ADAL" clId="{885EBFFA-8A31-499C-9D1C-9AEA0C79303F}" dt="2022-08-04T23:55:46.628" v="13" actId="478"/>
          <ac:picMkLst>
            <pc:docMk/>
            <pc:sldMk cId="28000437" sldId="266"/>
            <ac:picMk id="5" creationId="{580B078D-C211-426A-9842-E2EEA1540F11}"/>
          </ac:picMkLst>
        </pc:picChg>
        <pc:picChg chg="add del mod">
          <ac:chgData name="Mike Works" userId="b81c1b58-431f-48cc-ae25-4815f9ea8e0f" providerId="ADAL" clId="{885EBFFA-8A31-499C-9D1C-9AEA0C79303F}" dt="2022-08-05T17:44:03.081" v="205" actId="478"/>
          <ac:picMkLst>
            <pc:docMk/>
            <pc:sldMk cId="28000437" sldId="266"/>
            <ac:picMk id="7" creationId="{F55BDC31-B3BF-4F73-A15C-869718A9408A}"/>
          </ac:picMkLst>
        </pc:picChg>
        <pc:picChg chg="add mod">
          <ac:chgData name="Mike Works" userId="b81c1b58-431f-48cc-ae25-4815f9ea8e0f" providerId="ADAL" clId="{885EBFFA-8A31-499C-9D1C-9AEA0C79303F}" dt="2022-08-05T17:50:50.622" v="301" actId="14100"/>
          <ac:picMkLst>
            <pc:docMk/>
            <pc:sldMk cId="28000437" sldId="266"/>
            <ac:picMk id="9" creationId="{4A122484-26C8-45E9-A012-B89EE1139F28}"/>
          </ac:picMkLst>
        </pc:picChg>
        <pc:picChg chg="add mod">
          <ac:chgData name="Mike Works" userId="b81c1b58-431f-48cc-ae25-4815f9ea8e0f" providerId="ADAL" clId="{885EBFFA-8A31-499C-9D1C-9AEA0C79303F}" dt="2022-08-05T17:53:27.998" v="309" actId="1076"/>
          <ac:picMkLst>
            <pc:docMk/>
            <pc:sldMk cId="28000437" sldId="266"/>
            <ac:picMk id="12" creationId="{6046BDEF-9B2A-4742-9954-CF26630578CB}"/>
          </ac:picMkLst>
        </pc:picChg>
      </pc:sldChg>
      <pc:sldChg chg="modSp add del mod">
        <pc:chgData name="Mike Works" userId="b81c1b58-431f-48cc-ae25-4815f9ea8e0f" providerId="ADAL" clId="{885EBFFA-8A31-499C-9D1C-9AEA0C79303F}" dt="2022-08-05T16:39:15.742" v="177" actId="2696"/>
        <pc:sldMkLst>
          <pc:docMk/>
          <pc:sldMk cId="3461967374" sldId="267"/>
        </pc:sldMkLst>
        <pc:spChg chg="mod">
          <ac:chgData name="Mike Works" userId="b81c1b58-431f-48cc-ae25-4815f9ea8e0f" providerId="ADAL" clId="{885EBFFA-8A31-499C-9D1C-9AEA0C79303F}" dt="2022-08-04T23:57:24.284" v="60" actId="20577"/>
          <ac:spMkLst>
            <pc:docMk/>
            <pc:sldMk cId="3461967374" sldId="267"/>
            <ac:spMk id="2" creationId="{089234F3-4C5B-4136-9184-0A363CE329D8}"/>
          </ac:spMkLst>
        </pc:spChg>
        <pc:picChg chg="mod">
          <ac:chgData name="Mike Works" userId="b81c1b58-431f-48cc-ae25-4815f9ea8e0f" providerId="ADAL" clId="{885EBFFA-8A31-499C-9D1C-9AEA0C79303F}" dt="2022-08-05T00:01:03.644" v="152"/>
          <ac:picMkLst>
            <pc:docMk/>
            <pc:sldMk cId="3461967374" sldId="267"/>
            <ac:picMk id="7" creationId="{F55BDC31-B3BF-4F73-A15C-869718A9408A}"/>
          </ac:picMkLst>
        </pc:picChg>
      </pc:sldChg>
      <pc:sldChg chg="del">
        <pc:chgData name="Mike Works" userId="b81c1b58-431f-48cc-ae25-4815f9ea8e0f" providerId="ADAL" clId="{885EBFFA-8A31-499C-9D1C-9AEA0C79303F}" dt="2022-08-04T23:57:05.137" v="46" actId="2696"/>
        <pc:sldMkLst>
          <pc:docMk/>
          <pc:sldMk cId="3637777248" sldId="267"/>
        </pc:sldMkLst>
      </pc:sldChg>
      <pc:sldChg chg="del">
        <pc:chgData name="Mike Works" userId="b81c1b58-431f-48cc-ae25-4815f9ea8e0f" providerId="ADAL" clId="{885EBFFA-8A31-499C-9D1C-9AEA0C79303F}" dt="2022-08-04T23:57:05.137" v="46" actId="2696"/>
        <pc:sldMkLst>
          <pc:docMk/>
          <pc:sldMk cId="885452113" sldId="268"/>
        </pc:sldMkLst>
      </pc:sldChg>
      <pc:sldChg chg="modSp add del mod">
        <pc:chgData name="Mike Works" userId="b81c1b58-431f-48cc-ae25-4815f9ea8e0f" providerId="ADAL" clId="{885EBFFA-8A31-499C-9D1C-9AEA0C79303F}" dt="2022-08-05T16:41:14.796" v="202" actId="2696"/>
        <pc:sldMkLst>
          <pc:docMk/>
          <pc:sldMk cId="2142154842" sldId="268"/>
        </pc:sldMkLst>
        <pc:spChg chg="mod">
          <ac:chgData name="Mike Works" userId="b81c1b58-431f-48cc-ae25-4815f9ea8e0f" providerId="ADAL" clId="{885EBFFA-8A31-499C-9D1C-9AEA0C79303F}" dt="2022-08-04T23:59:09.062" v="139" actId="20577"/>
          <ac:spMkLst>
            <pc:docMk/>
            <pc:sldMk cId="2142154842" sldId="268"/>
            <ac:spMk id="2" creationId="{089234F3-4C5B-4136-9184-0A363CE329D8}"/>
          </ac:spMkLst>
        </pc:spChg>
        <pc:picChg chg="mod">
          <ac:chgData name="Mike Works" userId="b81c1b58-431f-48cc-ae25-4815f9ea8e0f" providerId="ADAL" clId="{885EBFFA-8A31-499C-9D1C-9AEA0C79303F}" dt="2022-08-05T00:01:22.466" v="153"/>
          <ac:picMkLst>
            <pc:docMk/>
            <pc:sldMk cId="2142154842" sldId="268"/>
            <ac:picMk id="7" creationId="{F55BDC31-B3BF-4F73-A15C-869718A9408A}"/>
          </ac:picMkLst>
        </pc:picChg>
      </pc:sldChg>
      <pc:sldChg chg="modSp add del mod">
        <pc:chgData name="Mike Works" userId="b81c1b58-431f-48cc-ae25-4815f9ea8e0f" providerId="ADAL" clId="{885EBFFA-8A31-499C-9D1C-9AEA0C79303F}" dt="2022-08-05T16:41:17.793" v="203" actId="2696"/>
        <pc:sldMkLst>
          <pc:docMk/>
          <pc:sldMk cId="402921969" sldId="269"/>
        </pc:sldMkLst>
        <pc:spChg chg="mod">
          <ac:chgData name="Mike Works" userId="b81c1b58-431f-48cc-ae25-4815f9ea8e0f" providerId="ADAL" clId="{885EBFFA-8A31-499C-9D1C-9AEA0C79303F}" dt="2022-08-04T23:59:26.781" v="147" actId="20577"/>
          <ac:spMkLst>
            <pc:docMk/>
            <pc:sldMk cId="402921969" sldId="269"/>
            <ac:spMk id="2" creationId="{089234F3-4C5B-4136-9184-0A363CE329D8}"/>
          </ac:spMkLst>
        </pc:spChg>
        <pc:picChg chg="mod">
          <ac:chgData name="Mike Works" userId="b81c1b58-431f-48cc-ae25-4815f9ea8e0f" providerId="ADAL" clId="{885EBFFA-8A31-499C-9D1C-9AEA0C79303F}" dt="2022-08-05T00:01:42.544" v="154"/>
          <ac:picMkLst>
            <pc:docMk/>
            <pc:sldMk cId="402921969" sldId="269"/>
            <ac:picMk id="7" creationId="{F55BDC31-B3BF-4F73-A15C-869718A9408A}"/>
          </ac:picMkLst>
        </pc:picChg>
      </pc:sldChg>
      <pc:sldChg chg="del">
        <pc:chgData name="Mike Works" userId="b81c1b58-431f-48cc-ae25-4815f9ea8e0f" providerId="ADAL" clId="{885EBFFA-8A31-499C-9D1C-9AEA0C79303F}" dt="2022-08-04T23:57:05.137" v="46" actId="2696"/>
        <pc:sldMkLst>
          <pc:docMk/>
          <pc:sldMk cId="1149956357" sldId="269"/>
        </pc:sldMkLst>
      </pc:sldChg>
      <pc:sldChg chg="add del">
        <pc:chgData name="Mike Works" userId="b81c1b58-431f-48cc-ae25-4815f9ea8e0f" providerId="ADAL" clId="{885EBFFA-8A31-499C-9D1C-9AEA0C79303F}" dt="2022-08-05T16:39:20.127" v="178" actId="2696"/>
        <pc:sldMkLst>
          <pc:docMk/>
          <pc:sldMk cId="3723900384" sldId="270"/>
        </pc:sldMkLst>
      </pc:sldChg>
      <pc:sldChg chg="del">
        <pc:chgData name="Mike Works" userId="b81c1b58-431f-48cc-ae25-4815f9ea8e0f" providerId="ADAL" clId="{885EBFFA-8A31-499C-9D1C-9AEA0C79303F}" dt="2022-08-04T23:57:05.137" v="46" actId="2696"/>
        <pc:sldMkLst>
          <pc:docMk/>
          <pc:sldMk cId="3802522186" sldId="270"/>
        </pc:sldMkLst>
      </pc:sldChg>
      <pc:sldChg chg="addSp modSp add mod">
        <pc:chgData name="Mike Works" userId="b81c1b58-431f-48cc-ae25-4815f9ea8e0f" providerId="ADAL" clId="{885EBFFA-8A31-499C-9D1C-9AEA0C79303F}" dt="2022-08-05T16:40:52.048" v="201" actId="1076"/>
        <pc:sldMkLst>
          <pc:docMk/>
          <pc:sldMk cId="2508367386" sldId="271"/>
        </pc:sldMkLst>
        <pc:spChg chg="mod">
          <ac:chgData name="Mike Works" userId="b81c1b58-431f-48cc-ae25-4815f9ea8e0f" providerId="ADAL" clId="{885EBFFA-8A31-499C-9D1C-9AEA0C79303F}" dt="2022-08-05T16:39:59.795" v="185"/>
          <ac:spMkLst>
            <pc:docMk/>
            <pc:sldMk cId="2508367386" sldId="271"/>
            <ac:spMk id="2" creationId="{089234F3-4C5B-4136-9184-0A363CE329D8}"/>
          </ac:spMkLst>
        </pc:spChg>
        <pc:picChg chg="add mod">
          <ac:chgData name="Mike Works" userId="b81c1b58-431f-48cc-ae25-4815f9ea8e0f" providerId="ADAL" clId="{885EBFFA-8A31-499C-9D1C-9AEA0C79303F}" dt="2022-08-05T16:40:46.233" v="200" actId="1076"/>
          <ac:picMkLst>
            <pc:docMk/>
            <pc:sldMk cId="2508367386" sldId="271"/>
            <ac:picMk id="4" creationId="{5A60125F-CA5E-4920-940E-507A18AD0EED}"/>
          </ac:picMkLst>
        </pc:picChg>
        <pc:picChg chg="mod">
          <ac:chgData name="Mike Works" userId="b81c1b58-431f-48cc-ae25-4815f9ea8e0f" providerId="ADAL" clId="{885EBFFA-8A31-499C-9D1C-9AEA0C79303F}" dt="2022-08-05T16:40:52.048" v="201" actId="1076"/>
          <ac:picMkLst>
            <pc:docMk/>
            <pc:sldMk cId="2508367386" sldId="271"/>
            <ac:picMk id="7" creationId="{F55BDC31-B3BF-4F73-A15C-869718A9408A}"/>
          </ac:picMkLst>
        </pc:picChg>
      </pc:sldChg>
      <pc:sldChg chg="del">
        <pc:chgData name="Mike Works" userId="b81c1b58-431f-48cc-ae25-4815f9ea8e0f" providerId="ADAL" clId="{885EBFFA-8A31-499C-9D1C-9AEA0C79303F}" dt="2022-08-04T23:57:05.137" v="46" actId="2696"/>
        <pc:sldMkLst>
          <pc:docMk/>
          <pc:sldMk cId="3582918532" sldId="271"/>
        </pc:sldMkLst>
      </pc:sldChg>
      <pc:sldChg chg="del">
        <pc:chgData name="Mike Works" userId="b81c1b58-431f-48cc-ae25-4815f9ea8e0f" providerId="ADAL" clId="{885EBFFA-8A31-499C-9D1C-9AEA0C79303F}" dt="2022-08-04T23:57:05.137" v="46" actId="2696"/>
        <pc:sldMkLst>
          <pc:docMk/>
          <pc:sldMk cId="479194466" sldId="272"/>
        </pc:sldMkLst>
      </pc:sldChg>
      <pc:sldChg chg="add">
        <pc:chgData name="Mike Works" userId="b81c1b58-431f-48cc-ae25-4815f9ea8e0f" providerId="ADAL" clId="{885EBFFA-8A31-499C-9D1C-9AEA0C79303F}" dt="2022-08-05T17:43:47.106" v="204" actId="2890"/>
        <pc:sldMkLst>
          <pc:docMk/>
          <pc:sldMk cId="2059632472" sldId="272"/>
        </pc:sldMkLst>
      </pc:sldChg>
      <pc:sldChg chg="del">
        <pc:chgData name="Mike Works" userId="b81c1b58-431f-48cc-ae25-4815f9ea8e0f" providerId="ADAL" clId="{885EBFFA-8A31-499C-9D1C-9AEA0C79303F}" dt="2022-08-04T23:57:05.137" v="46" actId="2696"/>
        <pc:sldMkLst>
          <pc:docMk/>
          <pc:sldMk cId="3912588404" sldId="273"/>
        </pc:sldMkLst>
      </pc:sldChg>
      <pc:sldChg chg="del">
        <pc:chgData name="Mike Works" userId="b81c1b58-431f-48cc-ae25-4815f9ea8e0f" providerId="ADAL" clId="{885EBFFA-8A31-499C-9D1C-9AEA0C79303F}" dt="2022-08-04T23:57:05.137" v="46" actId="2696"/>
        <pc:sldMkLst>
          <pc:docMk/>
          <pc:sldMk cId="843659620" sldId="274"/>
        </pc:sldMkLst>
      </pc:sldChg>
    </pc:docChg>
  </pc:docChgLst>
  <pc:docChgLst>
    <pc:chgData name="Mike Works" userId="b81c1b58-431f-48cc-ae25-4815f9ea8e0f" providerId="ADAL" clId="{3A89CDC3-DBDE-466E-A166-667B8E9738C3}"/>
    <pc:docChg chg="undo custSel addSld modSld">
      <pc:chgData name="Mike Works" userId="b81c1b58-431f-48cc-ae25-4815f9ea8e0f" providerId="ADAL" clId="{3A89CDC3-DBDE-466E-A166-667B8E9738C3}" dt="2022-10-10T22:32:46.762" v="179"/>
      <pc:docMkLst>
        <pc:docMk/>
      </pc:docMkLst>
      <pc:sldChg chg="modSp mod">
        <pc:chgData name="Mike Works" userId="b81c1b58-431f-48cc-ae25-4815f9ea8e0f" providerId="ADAL" clId="{3A89CDC3-DBDE-466E-A166-667B8E9738C3}" dt="2022-10-10T22:13:27.767" v="17" actId="20577"/>
        <pc:sldMkLst>
          <pc:docMk/>
          <pc:sldMk cId="3743333232" sldId="256"/>
        </pc:sldMkLst>
        <pc:spChg chg="mod">
          <ac:chgData name="Mike Works" userId="b81c1b58-431f-48cc-ae25-4815f9ea8e0f" providerId="ADAL" clId="{3A89CDC3-DBDE-466E-A166-667B8E9738C3}" dt="2022-10-10T22:13:27.767" v="17" actId="20577"/>
          <ac:spMkLst>
            <pc:docMk/>
            <pc:sldMk cId="3743333232" sldId="256"/>
            <ac:spMk id="3" creationId="{7DDBB6DD-2CC5-42CC-9598-98CDCA705DA5}"/>
          </ac:spMkLst>
        </pc:spChg>
      </pc:sldChg>
      <pc:sldChg chg="addSp delSp modSp mod">
        <pc:chgData name="Mike Works" userId="b81c1b58-431f-48cc-ae25-4815f9ea8e0f" providerId="ADAL" clId="{3A89CDC3-DBDE-466E-A166-667B8E9738C3}" dt="2022-10-10T22:17:21.620" v="55" actId="1076"/>
        <pc:sldMkLst>
          <pc:docMk/>
          <pc:sldMk cId="28000437" sldId="266"/>
        </pc:sldMkLst>
        <pc:spChg chg="mod">
          <ac:chgData name="Mike Works" userId="b81c1b58-431f-48cc-ae25-4815f9ea8e0f" providerId="ADAL" clId="{3A89CDC3-DBDE-466E-A166-667B8E9738C3}" dt="2022-10-10T22:16:19.201" v="48" actId="20577"/>
          <ac:spMkLst>
            <pc:docMk/>
            <pc:sldMk cId="28000437" sldId="266"/>
            <ac:spMk id="2" creationId="{089234F3-4C5B-4136-9184-0A363CE329D8}"/>
          </ac:spMkLst>
        </pc:spChg>
        <pc:spChg chg="add mod">
          <ac:chgData name="Mike Works" userId="b81c1b58-431f-48cc-ae25-4815f9ea8e0f" providerId="ADAL" clId="{3A89CDC3-DBDE-466E-A166-667B8E9738C3}" dt="2022-10-10T22:15:50.607" v="18" actId="478"/>
          <ac:spMkLst>
            <pc:docMk/>
            <pc:sldMk cId="28000437" sldId="266"/>
            <ac:spMk id="4" creationId="{1E29FF55-C0CF-4DBA-8682-8B989E962468}"/>
          </ac:spMkLst>
        </pc:spChg>
        <pc:picChg chg="del">
          <ac:chgData name="Mike Works" userId="b81c1b58-431f-48cc-ae25-4815f9ea8e0f" providerId="ADAL" clId="{3A89CDC3-DBDE-466E-A166-667B8E9738C3}" dt="2022-10-10T22:15:50.607" v="18" actId="478"/>
          <ac:picMkLst>
            <pc:docMk/>
            <pc:sldMk cId="28000437" sldId="266"/>
            <ac:picMk id="6" creationId="{A2B0A46C-CC44-43DD-8BE4-7E4C5ADE8CF2}"/>
          </ac:picMkLst>
        </pc:picChg>
        <pc:picChg chg="add mod">
          <ac:chgData name="Mike Works" userId="b81c1b58-431f-48cc-ae25-4815f9ea8e0f" providerId="ADAL" clId="{3A89CDC3-DBDE-466E-A166-667B8E9738C3}" dt="2022-10-10T22:17:21.620" v="55" actId="1076"/>
          <ac:picMkLst>
            <pc:docMk/>
            <pc:sldMk cId="28000437" sldId="266"/>
            <ac:picMk id="7" creationId="{935C0E4C-D705-4C79-BFF8-C294A68A896E}"/>
          </ac:picMkLst>
        </pc:picChg>
      </pc:sldChg>
      <pc:sldChg chg="addSp delSp modSp mod">
        <pc:chgData name="Mike Works" userId="b81c1b58-431f-48cc-ae25-4815f9ea8e0f" providerId="ADAL" clId="{3A89CDC3-DBDE-466E-A166-667B8E9738C3}" dt="2022-10-10T22:25:38.862" v="119"/>
        <pc:sldMkLst>
          <pc:docMk/>
          <pc:sldMk cId="2508367386" sldId="271"/>
        </pc:sldMkLst>
        <pc:spChg chg="mod">
          <ac:chgData name="Mike Works" userId="b81c1b58-431f-48cc-ae25-4815f9ea8e0f" providerId="ADAL" clId="{3A89CDC3-DBDE-466E-A166-667B8E9738C3}" dt="2022-10-10T22:24:38.093" v="110" actId="14100"/>
          <ac:spMkLst>
            <pc:docMk/>
            <pc:sldMk cId="2508367386" sldId="271"/>
            <ac:spMk id="2" creationId="{089234F3-4C5B-4136-9184-0A363CE329D8}"/>
          </ac:spMkLst>
        </pc:spChg>
        <pc:spChg chg="add mod">
          <ac:chgData name="Mike Works" userId="b81c1b58-431f-48cc-ae25-4815f9ea8e0f" providerId="ADAL" clId="{3A89CDC3-DBDE-466E-A166-667B8E9738C3}" dt="2022-10-10T22:24:45.703" v="115" actId="478"/>
          <ac:spMkLst>
            <pc:docMk/>
            <pc:sldMk cId="2508367386" sldId="271"/>
            <ac:spMk id="5" creationId="{21FE75F7-19E0-41C6-9400-7D8C4487740D}"/>
          </ac:spMkLst>
        </pc:spChg>
        <pc:spChg chg="del">
          <ac:chgData name="Mike Works" userId="b81c1b58-431f-48cc-ae25-4815f9ea8e0f" providerId="ADAL" clId="{3A89CDC3-DBDE-466E-A166-667B8E9738C3}" dt="2022-10-10T22:24:44.020" v="113" actId="478"/>
          <ac:spMkLst>
            <pc:docMk/>
            <pc:sldMk cId="2508367386" sldId="271"/>
            <ac:spMk id="9" creationId="{EEBE2BAF-C210-462F-94A8-25F0CF9A0812}"/>
          </ac:spMkLst>
        </pc:spChg>
        <pc:picChg chg="del">
          <ac:chgData name="Mike Works" userId="b81c1b58-431f-48cc-ae25-4815f9ea8e0f" providerId="ADAL" clId="{3A89CDC3-DBDE-466E-A166-667B8E9738C3}" dt="2022-10-10T22:24:40.336" v="111" actId="478"/>
          <ac:picMkLst>
            <pc:docMk/>
            <pc:sldMk cId="2508367386" sldId="271"/>
            <ac:picMk id="4" creationId="{78B6EC4F-24C2-46C9-A264-3A45D2CF0F3F}"/>
          </ac:picMkLst>
        </pc:picChg>
        <pc:picChg chg="del">
          <ac:chgData name="Mike Works" userId="b81c1b58-431f-48cc-ae25-4815f9ea8e0f" providerId="ADAL" clId="{3A89CDC3-DBDE-466E-A166-667B8E9738C3}" dt="2022-10-10T22:24:47.120" v="116" actId="478"/>
          <ac:picMkLst>
            <pc:docMk/>
            <pc:sldMk cId="2508367386" sldId="271"/>
            <ac:picMk id="6" creationId="{2A70B03E-C1DA-4FB1-A973-F1E09B07A476}"/>
          </ac:picMkLst>
        </pc:picChg>
        <pc:picChg chg="del">
          <ac:chgData name="Mike Works" userId="b81c1b58-431f-48cc-ae25-4815f9ea8e0f" providerId="ADAL" clId="{3A89CDC3-DBDE-466E-A166-667B8E9738C3}" dt="2022-10-10T22:24:45.703" v="115" actId="478"/>
          <ac:picMkLst>
            <pc:docMk/>
            <pc:sldMk cId="2508367386" sldId="271"/>
            <ac:picMk id="8" creationId="{3C75BC94-CBD8-420D-8919-0BD147FC50F6}"/>
          </ac:picMkLst>
        </pc:picChg>
        <pc:picChg chg="add mod">
          <ac:chgData name="Mike Works" userId="b81c1b58-431f-48cc-ae25-4815f9ea8e0f" providerId="ADAL" clId="{3A89CDC3-DBDE-466E-A166-667B8E9738C3}" dt="2022-10-10T22:25:38.862" v="119"/>
          <ac:picMkLst>
            <pc:docMk/>
            <pc:sldMk cId="2508367386" sldId="271"/>
            <ac:picMk id="14" creationId="{83B66490-CFD7-4BE7-82A8-974AB7CF2B81}"/>
          </ac:picMkLst>
        </pc:picChg>
        <pc:cxnChg chg="del">
          <ac:chgData name="Mike Works" userId="b81c1b58-431f-48cc-ae25-4815f9ea8e0f" providerId="ADAL" clId="{3A89CDC3-DBDE-466E-A166-667B8E9738C3}" dt="2022-10-10T22:24:42.387" v="112" actId="478"/>
          <ac:cxnSpMkLst>
            <pc:docMk/>
            <pc:sldMk cId="2508367386" sldId="271"/>
            <ac:cxnSpMk id="10" creationId="{4E8B6871-4B42-4A90-ACD3-61253AB2C5D4}"/>
          </ac:cxnSpMkLst>
        </pc:cxnChg>
        <pc:cxnChg chg="del">
          <ac:chgData name="Mike Works" userId="b81c1b58-431f-48cc-ae25-4815f9ea8e0f" providerId="ADAL" clId="{3A89CDC3-DBDE-466E-A166-667B8E9738C3}" dt="2022-10-10T22:24:44.937" v="114" actId="478"/>
          <ac:cxnSpMkLst>
            <pc:docMk/>
            <pc:sldMk cId="2508367386" sldId="271"/>
            <ac:cxnSpMk id="12" creationId="{96E45C4B-B1CB-4542-8228-C7759233B8FD}"/>
          </ac:cxnSpMkLst>
        </pc:cxnChg>
      </pc:sldChg>
      <pc:sldChg chg="addSp delSp modSp mod">
        <pc:chgData name="Mike Works" userId="b81c1b58-431f-48cc-ae25-4815f9ea8e0f" providerId="ADAL" clId="{3A89CDC3-DBDE-466E-A166-667B8E9738C3}" dt="2022-10-10T22:24:01.470" v="101" actId="20577"/>
        <pc:sldMkLst>
          <pc:docMk/>
          <pc:sldMk cId="2059632472" sldId="272"/>
        </pc:sldMkLst>
        <pc:spChg chg="mod">
          <ac:chgData name="Mike Works" userId="b81c1b58-431f-48cc-ae25-4815f9ea8e0f" providerId="ADAL" clId="{3A89CDC3-DBDE-466E-A166-667B8E9738C3}" dt="2022-10-10T22:24:01.470" v="101" actId="20577"/>
          <ac:spMkLst>
            <pc:docMk/>
            <pc:sldMk cId="2059632472" sldId="272"/>
            <ac:spMk id="2" creationId="{089234F3-4C5B-4136-9184-0A363CE329D8}"/>
          </ac:spMkLst>
        </pc:spChg>
        <pc:spChg chg="add mod">
          <ac:chgData name="Mike Works" userId="b81c1b58-431f-48cc-ae25-4815f9ea8e0f" providerId="ADAL" clId="{3A89CDC3-DBDE-466E-A166-667B8E9738C3}" dt="2022-10-10T22:21:53.586" v="82" actId="478"/>
          <ac:spMkLst>
            <pc:docMk/>
            <pc:sldMk cId="2059632472" sldId="272"/>
            <ac:spMk id="5" creationId="{5C1A9F7D-E534-42B7-9719-112C404F71A0}"/>
          </ac:spMkLst>
        </pc:spChg>
        <pc:spChg chg="del">
          <ac:chgData name="Mike Works" userId="b81c1b58-431f-48cc-ae25-4815f9ea8e0f" providerId="ADAL" clId="{3A89CDC3-DBDE-466E-A166-667B8E9738C3}" dt="2022-10-10T22:21:57.119" v="83" actId="478"/>
          <ac:spMkLst>
            <pc:docMk/>
            <pc:sldMk cId="2059632472" sldId="272"/>
            <ac:spMk id="8" creationId="{D83C93B7-E53B-4C3D-856C-38BC2D1488E0}"/>
          </ac:spMkLst>
        </pc:spChg>
        <pc:picChg chg="del">
          <ac:chgData name="Mike Works" userId="b81c1b58-431f-48cc-ae25-4815f9ea8e0f" providerId="ADAL" clId="{3A89CDC3-DBDE-466E-A166-667B8E9738C3}" dt="2022-10-10T22:21:53.586" v="82" actId="478"/>
          <ac:picMkLst>
            <pc:docMk/>
            <pc:sldMk cId="2059632472" sldId="272"/>
            <ac:picMk id="6" creationId="{1A784F8F-1BE8-4CB9-B20D-19646968A4EA}"/>
          </ac:picMkLst>
        </pc:picChg>
        <pc:picChg chg="add mod">
          <ac:chgData name="Mike Works" userId="b81c1b58-431f-48cc-ae25-4815f9ea8e0f" providerId="ADAL" clId="{3A89CDC3-DBDE-466E-A166-667B8E9738C3}" dt="2022-10-10T22:22:53.779" v="86"/>
          <ac:picMkLst>
            <pc:docMk/>
            <pc:sldMk cId="2059632472" sldId="272"/>
            <ac:picMk id="10" creationId="{D1A8D345-E5CB-41C6-9BD4-7A8BB172A177}"/>
          </ac:picMkLst>
        </pc:picChg>
      </pc:sldChg>
      <pc:sldChg chg="addSp delSp modSp mod">
        <pc:chgData name="Mike Works" userId="b81c1b58-431f-48cc-ae25-4815f9ea8e0f" providerId="ADAL" clId="{3A89CDC3-DBDE-466E-A166-667B8E9738C3}" dt="2022-10-10T22:28:29.324" v="136"/>
        <pc:sldMkLst>
          <pc:docMk/>
          <pc:sldMk cId="1212297145" sldId="273"/>
        </pc:sldMkLst>
        <pc:spChg chg="mod">
          <ac:chgData name="Mike Works" userId="b81c1b58-431f-48cc-ae25-4815f9ea8e0f" providerId="ADAL" clId="{3A89CDC3-DBDE-466E-A166-667B8E9738C3}" dt="2022-10-10T22:27:03.893" v="131" actId="14100"/>
          <ac:spMkLst>
            <pc:docMk/>
            <pc:sldMk cId="1212297145" sldId="273"/>
            <ac:spMk id="2" creationId="{089234F3-4C5B-4136-9184-0A363CE329D8}"/>
          </ac:spMkLst>
        </pc:spChg>
        <pc:spChg chg="add mod">
          <ac:chgData name="Mike Works" userId="b81c1b58-431f-48cc-ae25-4815f9ea8e0f" providerId="ADAL" clId="{3A89CDC3-DBDE-466E-A166-667B8E9738C3}" dt="2022-10-10T22:26:25.221" v="123" actId="478"/>
          <ac:spMkLst>
            <pc:docMk/>
            <pc:sldMk cId="1212297145" sldId="273"/>
            <ac:spMk id="5" creationId="{314E3672-92B9-4ED3-B7B6-7BA95C62385E}"/>
          </ac:spMkLst>
        </pc:spChg>
        <pc:spChg chg="del">
          <ac:chgData name="Mike Works" userId="b81c1b58-431f-48cc-ae25-4815f9ea8e0f" providerId="ADAL" clId="{3A89CDC3-DBDE-466E-A166-667B8E9738C3}" dt="2022-10-10T22:26:23.654" v="121" actId="478"/>
          <ac:spMkLst>
            <pc:docMk/>
            <pc:sldMk cId="1212297145" sldId="273"/>
            <ac:spMk id="7" creationId="{0E099BCD-5793-4BD3-A0A8-664A89489A1C}"/>
          </ac:spMkLst>
        </pc:spChg>
        <pc:picChg chg="del">
          <ac:chgData name="Mike Works" userId="b81c1b58-431f-48cc-ae25-4815f9ea8e0f" providerId="ADAL" clId="{3A89CDC3-DBDE-466E-A166-667B8E9738C3}" dt="2022-10-10T22:26:24.437" v="122" actId="478"/>
          <ac:picMkLst>
            <pc:docMk/>
            <pc:sldMk cId="1212297145" sldId="273"/>
            <ac:picMk id="4" creationId="{7E7A6ABE-05C1-41BB-AE7E-AF0F54B3EC53}"/>
          </ac:picMkLst>
        </pc:picChg>
        <pc:picChg chg="del">
          <ac:chgData name="Mike Works" userId="b81c1b58-431f-48cc-ae25-4815f9ea8e0f" providerId="ADAL" clId="{3A89CDC3-DBDE-466E-A166-667B8E9738C3}" dt="2022-10-10T22:26:25.221" v="123" actId="478"/>
          <ac:picMkLst>
            <pc:docMk/>
            <pc:sldMk cId="1212297145" sldId="273"/>
            <ac:picMk id="6" creationId="{D07B6CDB-83AC-4D93-94DB-4B4EF96FBDCD}"/>
          </ac:picMkLst>
        </pc:picChg>
        <pc:picChg chg="add mod">
          <ac:chgData name="Mike Works" userId="b81c1b58-431f-48cc-ae25-4815f9ea8e0f" providerId="ADAL" clId="{3A89CDC3-DBDE-466E-A166-667B8E9738C3}" dt="2022-10-10T22:28:29.324" v="136"/>
          <ac:picMkLst>
            <pc:docMk/>
            <pc:sldMk cId="1212297145" sldId="273"/>
            <ac:picMk id="12" creationId="{4C55ACE0-148E-4AE4-99F7-E3F9C2E74227}"/>
          </ac:picMkLst>
        </pc:picChg>
        <pc:cxnChg chg="del">
          <ac:chgData name="Mike Works" userId="b81c1b58-431f-48cc-ae25-4815f9ea8e0f" providerId="ADAL" clId="{3A89CDC3-DBDE-466E-A166-667B8E9738C3}" dt="2022-10-10T22:26:22.310" v="120" actId="478"/>
          <ac:cxnSpMkLst>
            <pc:docMk/>
            <pc:sldMk cId="1212297145" sldId="273"/>
            <ac:cxnSpMk id="8" creationId="{0B56BD57-700E-41C6-A098-AA8BB52D67AE}"/>
          </ac:cxnSpMkLst>
        </pc:cxnChg>
      </pc:sldChg>
      <pc:sldChg chg="addSp delSp modSp mod">
        <pc:chgData name="Mike Works" userId="b81c1b58-431f-48cc-ae25-4815f9ea8e0f" providerId="ADAL" clId="{3A89CDC3-DBDE-466E-A166-667B8E9738C3}" dt="2022-10-10T22:19:41.480" v="64"/>
        <pc:sldMkLst>
          <pc:docMk/>
          <pc:sldMk cId="3206119796" sldId="274"/>
        </pc:sldMkLst>
        <pc:spChg chg="mod">
          <ac:chgData name="Mike Works" userId="b81c1b58-431f-48cc-ae25-4815f9ea8e0f" providerId="ADAL" clId="{3A89CDC3-DBDE-466E-A166-667B8E9738C3}" dt="2022-10-10T22:18:13.169" v="61"/>
          <ac:spMkLst>
            <pc:docMk/>
            <pc:sldMk cId="3206119796" sldId="274"/>
            <ac:spMk id="2" creationId="{089234F3-4C5B-4136-9184-0A363CE329D8}"/>
          </ac:spMkLst>
        </pc:spChg>
        <pc:spChg chg="add del mod">
          <ac:chgData name="Mike Works" userId="b81c1b58-431f-48cc-ae25-4815f9ea8e0f" providerId="ADAL" clId="{3A89CDC3-DBDE-466E-A166-667B8E9738C3}" dt="2022-10-10T22:17:46.990" v="59" actId="478"/>
          <ac:spMkLst>
            <pc:docMk/>
            <pc:sldMk cId="3206119796" sldId="274"/>
            <ac:spMk id="4" creationId="{5EF8E3BD-8ACE-4D97-9FDA-F3C5B2FE0F7E}"/>
          </ac:spMkLst>
        </pc:spChg>
        <pc:spChg chg="del">
          <ac:chgData name="Mike Works" userId="b81c1b58-431f-48cc-ae25-4815f9ea8e0f" providerId="ADAL" clId="{3A89CDC3-DBDE-466E-A166-667B8E9738C3}" dt="2022-10-10T22:17:42.457" v="57" actId="478"/>
          <ac:spMkLst>
            <pc:docMk/>
            <pc:sldMk cId="3206119796" sldId="274"/>
            <ac:spMk id="8" creationId="{6EE95057-3EBE-4DED-9AED-C9695BC2665F}"/>
          </ac:spMkLst>
        </pc:spChg>
        <pc:spChg chg="del">
          <ac:chgData name="Mike Works" userId="b81c1b58-431f-48cc-ae25-4815f9ea8e0f" providerId="ADAL" clId="{3A89CDC3-DBDE-466E-A166-667B8E9738C3}" dt="2022-10-10T22:17:45.864" v="58" actId="478"/>
          <ac:spMkLst>
            <pc:docMk/>
            <pc:sldMk cId="3206119796" sldId="274"/>
            <ac:spMk id="9" creationId="{A3D99BD4-C80F-4F69-914E-595487D6C628}"/>
          </ac:spMkLst>
        </pc:spChg>
        <pc:picChg chg="add mod">
          <ac:chgData name="Mike Works" userId="b81c1b58-431f-48cc-ae25-4815f9ea8e0f" providerId="ADAL" clId="{3A89CDC3-DBDE-466E-A166-667B8E9738C3}" dt="2022-10-10T22:19:41.480" v="64"/>
          <ac:picMkLst>
            <pc:docMk/>
            <pc:sldMk cId="3206119796" sldId="274"/>
            <ac:picMk id="6" creationId="{BAB85D94-B40F-4C55-BAB4-1DDDFC43FDD6}"/>
          </ac:picMkLst>
        </pc:picChg>
        <pc:picChg chg="del">
          <ac:chgData name="Mike Works" userId="b81c1b58-431f-48cc-ae25-4815f9ea8e0f" providerId="ADAL" clId="{3A89CDC3-DBDE-466E-A166-667B8E9738C3}" dt="2022-10-10T22:17:40.468" v="56" actId="478"/>
          <ac:picMkLst>
            <pc:docMk/>
            <pc:sldMk cId="3206119796" sldId="274"/>
            <ac:picMk id="7" creationId="{B8232017-4EA5-4183-A437-668171AEC574}"/>
          </ac:picMkLst>
        </pc:picChg>
        <pc:cxnChg chg="del">
          <ac:chgData name="Mike Works" userId="b81c1b58-431f-48cc-ae25-4815f9ea8e0f" providerId="ADAL" clId="{3A89CDC3-DBDE-466E-A166-667B8E9738C3}" dt="2022-10-10T22:17:48.335" v="60" actId="478"/>
          <ac:cxnSpMkLst>
            <pc:docMk/>
            <pc:sldMk cId="3206119796" sldId="274"/>
            <ac:cxnSpMk id="11" creationId="{58CC64BF-7A43-4BF4-8FBD-5C09DB4EB84D}"/>
          </ac:cxnSpMkLst>
        </pc:cxnChg>
      </pc:sldChg>
      <pc:sldChg chg="addSp delSp modSp mod">
        <pc:chgData name="Mike Works" userId="b81c1b58-431f-48cc-ae25-4815f9ea8e0f" providerId="ADAL" clId="{3A89CDC3-DBDE-466E-A166-667B8E9738C3}" dt="2022-10-10T22:30:26.293" v="150"/>
        <pc:sldMkLst>
          <pc:docMk/>
          <pc:sldMk cId="1411821124" sldId="275"/>
        </pc:sldMkLst>
        <pc:spChg chg="mod">
          <ac:chgData name="Mike Works" userId="b81c1b58-431f-48cc-ae25-4815f9ea8e0f" providerId="ADAL" clId="{3A89CDC3-DBDE-466E-A166-667B8E9738C3}" dt="2022-10-10T22:29:26.856" v="145" actId="14100"/>
          <ac:spMkLst>
            <pc:docMk/>
            <pc:sldMk cId="1411821124" sldId="275"/>
            <ac:spMk id="2" creationId="{54C304D5-E33A-453B-A45D-77865C827BD7}"/>
          </ac:spMkLst>
        </pc:spChg>
        <pc:spChg chg="add mod">
          <ac:chgData name="Mike Works" userId="b81c1b58-431f-48cc-ae25-4815f9ea8e0f" providerId="ADAL" clId="{3A89CDC3-DBDE-466E-A166-667B8E9738C3}" dt="2022-10-10T22:29:28.905" v="146" actId="478"/>
          <ac:spMkLst>
            <pc:docMk/>
            <pc:sldMk cId="1411821124" sldId="275"/>
            <ac:spMk id="4" creationId="{2AFCADB3-B622-4EEC-8B82-2349944089FF}"/>
          </ac:spMkLst>
        </pc:spChg>
        <pc:picChg chg="del">
          <ac:chgData name="Mike Works" userId="b81c1b58-431f-48cc-ae25-4815f9ea8e0f" providerId="ADAL" clId="{3A89CDC3-DBDE-466E-A166-667B8E9738C3}" dt="2022-10-10T22:29:28.905" v="146" actId="478"/>
          <ac:picMkLst>
            <pc:docMk/>
            <pc:sldMk cId="1411821124" sldId="275"/>
            <ac:picMk id="5" creationId="{D85DB0CB-9CAD-43D2-9CAD-989379D3C4F7}"/>
          </ac:picMkLst>
        </pc:picChg>
        <pc:picChg chg="add mod">
          <ac:chgData name="Mike Works" userId="b81c1b58-431f-48cc-ae25-4815f9ea8e0f" providerId="ADAL" clId="{3A89CDC3-DBDE-466E-A166-667B8E9738C3}" dt="2022-10-10T22:30:26.293" v="150"/>
          <ac:picMkLst>
            <pc:docMk/>
            <pc:sldMk cId="1411821124" sldId="275"/>
            <ac:picMk id="7" creationId="{F4C7F1F7-BE97-410B-BD34-3518AE5475E7}"/>
          </ac:picMkLst>
        </pc:picChg>
      </pc:sldChg>
      <pc:sldChg chg="addSp delSp modSp add mod">
        <pc:chgData name="Mike Works" userId="b81c1b58-431f-48cc-ae25-4815f9ea8e0f" providerId="ADAL" clId="{3A89CDC3-DBDE-466E-A166-667B8E9738C3}" dt="2022-10-10T22:32:46.762" v="179"/>
        <pc:sldMkLst>
          <pc:docMk/>
          <pc:sldMk cId="2780214894" sldId="276"/>
        </pc:sldMkLst>
        <pc:spChg chg="mod">
          <ac:chgData name="Mike Works" userId="b81c1b58-431f-48cc-ae25-4815f9ea8e0f" providerId="ADAL" clId="{3A89CDC3-DBDE-466E-A166-667B8E9738C3}" dt="2022-10-10T22:31:54.372" v="175" actId="20577"/>
          <ac:spMkLst>
            <pc:docMk/>
            <pc:sldMk cId="2780214894" sldId="276"/>
            <ac:spMk id="2" creationId="{54C304D5-E33A-453B-A45D-77865C827BD7}"/>
          </ac:spMkLst>
        </pc:spChg>
        <pc:picChg chg="add mod">
          <ac:chgData name="Mike Works" userId="b81c1b58-431f-48cc-ae25-4815f9ea8e0f" providerId="ADAL" clId="{3A89CDC3-DBDE-466E-A166-667B8E9738C3}" dt="2022-10-10T22:32:46.762" v="179"/>
          <ac:picMkLst>
            <pc:docMk/>
            <pc:sldMk cId="2780214894" sldId="276"/>
            <ac:picMk id="5" creationId="{6B2B6031-A6AA-4E39-8F77-50F59A328362}"/>
          </ac:picMkLst>
        </pc:picChg>
        <pc:picChg chg="del">
          <ac:chgData name="Mike Works" userId="b81c1b58-431f-48cc-ae25-4815f9ea8e0f" providerId="ADAL" clId="{3A89CDC3-DBDE-466E-A166-667B8E9738C3}" dt="2022-10-10T22:31:30.272" v="160" actId="478"/>
          <ac:picMkLst>
            <pc:docMk/>
            <pc:sldMk cId="2780214894" sldId="276"/>
            <ac:picMk id="7" creationId="{F4C7F1F7-BE97-410B-BD34-3518AE5475E7}"/>
          </ac:picMkLst>
        </pc:picChg>
      </pc:sldChg>
    </pc:docChg>
  </pc:docChgLst>
  <pc:docChgLst>
    <pc:chgData name="Mike Works" userId="b81c1b58-431f-48cc-ae25-4815f9ea8e0f" providerId="ADAL" clId="{103CBA56-60DE-4131-B7CF-9A9ED5FD1FA2}"/>
    <pc:docChg chg="undo redo custSel delSld modSld">
      <pc:chgData name="Mike Works" userId="b81c1b58-431f-48cc-ae25-4815f9ea8e0f" providerId="ADAL" clId="{103CBA56-60DE-4131-B7CF-9A9ED5FD1FA2}" dt="2022-11-07T23:13:02.812" v="208"/>
      <pc:docMkLst>
        <pc:docMk/>
      </pc:docMkLst>
      <pc:sldChg chg="modSp mod">
        <pc:chgData name="Mike Works" userId="b81c1b58-431f-48cc-ae25-4815f9ea8e0f" providerId="ADAL" clId="{103CBA56-60DE-4131-B7CF-9A9ED5FD1FA2}" dt="2022-11-07T23:13:02.812" v="208"/>
        <pc:sldMkLst>
          <pc:docMk/>
          <pc:sldMk cId="3743333232" sldId="256"/>
        </pc:sldMkLst>
        <pc:spChg chg="mod">
          <ac:chgData name="Mike Works" userId="b81c1b58-431f-48cc-ae25-4815f9ea8e0f" providerId="ADAL" clId="{103CBA56-60DE-4131-B7CF-9A9ED5FD1FA2}" dt="2022-11-07T23:13:02.812" v="208"/>
          <ac:spMkLst>
            <pc:docMk/>
            <pc:sldMk cId="3743333232" sldId="256"/>
            <ac:spMk id="2" creationId="{87CCAB52-EDB5-46AF-BD14-CAB024A2CA72}"/>
          </ac:spMkLst>
        </pc:spChg>
        <pc:spChg chg="mod">
          <ac:chgData name="Mike Works" userId="b81c1b58-431f-48cc-ae25-4815f9ea8e0f" providerId="ADAL" clId="{103CBA56-60DE-4131-B7CF-9A9ED5FD1FA2}" dt="2022-11-07T23:13:02.812" v="208"/>
          <ac:spMkLst>
            <pc:docMk/>
            <pc:sldMk cId="3743333232" sldId="256"/>
            <ac:spMk id="3" creationId="{7DDBB6DD-2CC5-42CC-9598-98CDCA705DA5}"/>
          </ac:spMkLst>
        </pc:spChg>
      </pc:sldChg>
      <pc:sldChg chg="addSp delSp modSp mod">
        <pc:chgData name="Mike Works" userId="b81c1b58-431f-48cc-ae25-4815f9ea8e0f" providerId="ADAL" clId="{103CBA56-60DE-4131-B7CF-9A9ED5FD1FA2}" dt="2022-11-07T23:13:02.812" v="208"/>
        <pc:sldMkLst>
          <pc:docMk/>
          <pc:sldMk cId="28000437" sldId="266"/>
        </pc:sldMkLst>
        <pc:spChg chg="mod">
          <ac:chgData name="Mike Works" userId="b81c1b58-431f-48cc-ae25-4815f9ea8e0f" providerId="ADAL" clId="{103CBA56-60DE-4131-B7CF-9A9ED5FD1FA2}" dt="2022-11-07T23:13:02.812" v="208"/>
          <ac:spMkLst>
            <pc:docMk/>
            <pc:sldMk cId="28000437" sldId="266"/>
            <ac:spMk id="2" creationId="{089234F3-4C5B-4136-9184-0A363CE329D8}"/>
          </ac:spMkLst>
        </pc:spChg>
        <pc:spChg chg="del">
          <ac:chgData name="Mike Works" userId="b81c1b58-431f-48cc-ae25-4815f9ea8e0f" providerId="ADAL" clId="{103CBA56-60DE-4131-B7CF-9A9ED5FD1FA2}" dt="2022-11-07T22:51:29.907" v="64" actId="931"/>
          <ac:spMkLst>
            <pc:docMk/>
            <pc:sldMk cId="28000437" sldId="266"/>
            <ac:spMk id="4" creationId="{1E29FF55-C0CF-4DBA-8682-8B989E962468}"/>
          </ac:spMkLst>
        </pc:spChg>
        <pc:picChg chg="add mod">
          <ac:chgData name="Mike Works" userId="b81c1b58-431f-48cc-ae25-4815f9ea8e0f" providerId="ADAL" clId="{103CBA56-60DE-4131-B7CF-9A9ED5FD1FA2}" dt="2022-11-07T22:51:50.285" v="69" actId="1076"/>
          <ac:picMkLst>
            <pc:docMk/>
            <pc:sldMk cId="28000437" sldId="266"/>
            <ac:picMk id="5" creationId="{444696A4-41DD-455C-A934-FAE0EBDD82C6}"/>
          </ac:picMkLst>
        </pc:picChg>
        <pc:picChg chg="del">
          <ac:chgData name="Mike Works" userId="b81c1b58-431f-48cc-ae25-4815f9ea8e0f" providerId="ADAL" clId="{103CBA56-60DE-4131-B7CF-9A9ED5FD1FA2}" dt="2022-11-07T22:51:05.884" v="63" actId="478"/>
          <ac:picMkLst>
            <pc:docMk/>
            <pc:sldMk cId="28000437" sldId="266"/>
            <ac:picMk id="7" creationId="{935C0E4C-D705-4C79-BFF8-C294A68A896E}"/>
          </ac:picMkLst>
        </pc:picChg>
      </pc:sldChg>
      <pc:sldChg chg="addSp delSp modSp mod">
        <pc:chgData name="Mike Works" userId="b81c1b58-431f-48cc-ae25-4815f9ea8e0f" providerId="ADAL" clId="{103CBA56-60DE-4131-B7CF-9A9ED5FD1FA2}" dt="2022-11-07T23:13:02.812" v="208"/>
        <pc:sldMkLst>
          <pc:docMk/>
          <pc:sldMk cId="2508367386" sldId="271"/>
        </pc:sldMkLst>
        <pc:spChg chg="mod">
          <ac:chgData name="Mike Works" userId="b81c1b58-431f-48cc-ae25-4815f9ea8e0f" providerId="ADAL" clId="{103CBA56-60DE-4131-B7CF-9A9ED5FD1FA2}" dt="2022-11-07T23:08:05.042" v="200" actId="20577"/>
          <ac:spMkLst>
            <pc:docMk/>
            <pc:sldMk cId="2508367386" sldId="271"/>
            <ac:spMk id="2" creationId="{089234F3-4C5B-4136-9184-0A363CE329D8}"/>
          </ac:spMkLst>
        </pc:spChg>
        <pc:spChg chg="mod">
          <ac:chgData name="Mike Works" userId="b81c1b58-431f-48cc-ae25-4815f9ea8e0f" providerId="ADAL" clId="{103CBA56-60DE-4131-B7CF-9A9ED5FD1FA2}" dt="2022-11-07T23:13:02.812" v="208"/>
          <ac:spMkLst>
            <pc:docMk/>
            <pc:sldMk cId="2508367386" sldId="271"/>
            <ac:spMk id="5" creationId="{21FE75F7-19E0-41C6-9400-7D8C4487740D}"/>
          </ac:spMkLst>
        </pc:spChg>
        <pc:picChg chg="add mod">
          <ac:chgData name="Mike Works" userId="b81c1b58-431f-48cc-ae25-4815f9ea8e0f" providerId="ADAL" clId="{103CBA56-60DE-4131-B7CF-9A9ED5FD1FA2}" dt="2022-11-07T23:00:33.704" v="176"/>
          <ac:picMkLst>
            <pc:docMk/>
            <pc:sldMk cId="2508367386" sldId="271"/>
            <ac:picMk id="4" creationId="{65D0AE76-86D5-4A08-B5D7-601E8E929102}"/>
          </ac:picMkLst>
        </pc:picChg>
        <pc:picChg chg="del">
          <ac:chgData name="Mike Works" userId="b81c1b58-431f-48cc-ae25-4815f9ea8e0f" providerId="ADAL" clId="{103CBA56-60DE-4131-B7CF-9A9ED5FD1FA2}" dt="2022-11-07T22:59:50.742" v="173" actId="478"/>
          <ac:picMkLst>
            <pc:docMk/>
            <pc:sldMk cId="2508367386" sldId="271"/>
            <ac:picMk id="14" creationId="{83B66490-CFD7-4BE7-82A8-974AB7CF2B81}"/>
          </ac:picMkLst>
        </pc:picChg>
      </pc:sldChg>
      <pc:sldChg chg="addSp delSp modSp mod">
        <pc:chgData name="Mike Works" userId="b81c1b58-431f-48cc-ae25-4815f9ea8e0f" providerId="ADAL" clId="{103CBA56-60DE-4131-B7CF-9A9ED5FD1FA2}" dt="2022-11-07T23:13:02.812" v="208"/>
        <pc:sldMkLst>
          <pc:docMk/>
          <pc:sldMk cId="2059632472" sldId="272"/>
        </pc:sldMkLst>
        <pc:spChg chg="mod">
          <ac:chgData name="Mike Works" userId="b81c1b58-431f-48cc-ae25-4815f9ea8e0f" providerId="ADAL" clId="{103CBA56-60DE-4131-B7CF-9A9ED5FD1FA2}" dt="2022-11-07T23:08:12.408" v="205" actId="20577"/>
          <ac:spMkLst>
            <pc:docMk/>
            <pc:sldMk cId="2059632472" sldId="272"/>
            <ac:spMk id="2" creationId="{089234F3-4C5B-4136-9184-0A363CE329D8}"/>
          </ac:spMkLst>
        </pc:spChg>
        <pc:spChg chg="mod">
          <ac:chgData name="Mike Works" userId="b81c1b58-431f-48cc-ae25-4815f9ea8e0f" providerId="ADAL" clId="{103CBA56-60DE-4131-B7CF-9A9ED5FD1FA2}" dt="2022-11-07T23:13:02.812" v="208"/>
          <ac:spMkLst>
            <pc:docMk/>
            <pc:sldMk cId="2059632472" sldId="272"/>
            <ac:spMk id="5" creationId="{5C1A9F7D-E534-42B7-9719-112C404F71A0}"/>
          </ac:spMkLst>
        </pc:spChg>
        <pc:picChg chg="add mod">
          <ac:chgData name="Mike Works" userId="b81c1b58-431f-48cc-ae25-4815f9ea8e0f" providerId="ADAL" clId="{103CBA56-60DE-4131-B7CF-9A9ED5FD1FA2}" dt="2022-11-07T22:58:22.602" v="143"/>
          <ac:picMkLst>
            <pc:docMk/>
            <pc:sldMk cId="2059632472" sldId="272"/>
            <ac:picMk id="6" creationId="{A052DAE9-51C6-497B-8413-440E905FE3EA}"/>
          </ac:picMkLst>
        </pc:picChg>
        <pc:picChg chg="del">
          <ac:chgData name="Mike Works" userId="b81c1b58-431f-48cc-ae25-4815f9ea8e0f" providerId="ADAL" clId="{103CBA56-60DE-4131-B7CF-9A9ED5FD1FA2}" dt="2022-11-07T22:57:11.891" v="140" actId="478"/>
          <ac:picMkLst>
            <pc:docMk/>
            <pc:sldMk cId="2059632472" sldId="272"/>
            <ac:picMk id="10" creationId="{D1A8D345-E5CB-41C6-9BD4-7A8BB172A177}"/>
          </ac:picMkLst>
        </pc:picChg>
      </pc:sldChg>
      <pc:sldChg chg="addSp delSp modSp mod">
        <pc:chgData name="Mike Works" userId="b81c1b58-431f-48cc-ae25-4815f9ea8e0f" providerId="ADAL" clId="{103CBA56-60DE-4131-B7CF-9A9ED5FD1FA2}" dt="2022-11-07T23:13:02.812" v="208"/>
        <pc:sldMkLst>
          <pc:docMk/>
          <pc:sldMk cId="1212297145" sldId="273"/>
        </pc:sldMkLst>
        <pc:spChg chg="mod">
          <ac:chgData name="Mike Works" userId="b81c1b58-431f-48cc-ae25-4815f9ea8e0f" providerId="ADAL" clId="{103CBA56-60DE-4131-B7CF-9A9ED5FD1FA2}" dt="2022-11-07T23:06:47.958" v="189" actId="20577"/>
          <ac:spMkLst>
            <pc:docMk/>
            <pc:sldMk cId="1212297145" sldId="273"/>
            <ac:spMk id="2" creationId="{089234F3-4C5B-4136-9184-0A363CE329D8}"/>
          </ac:spMkLst>
        </pc:spChg>
        <pc:spChg chg="mod">
          <ac:chgData name="Mike Works" userId="b81c1b58-431f-48cc-ae25-4815f9ea8e0f" providerId="ADAL" clId="{103CBA56-60DE-4131-B7CF-9A9ED5FD1FA2}" dt="2022-11-07T23:13:02.812" v="208"/>
          <ac:spMkLst>
            <pc:docMk/>
            <pc:sldMk cId="1212297145" sldId="273"/>
            <ac:spMk id="5" creationId="{314E3672-92B9-4ED3-B7B6-7BA95C62385E}"/>
          </ac:spMkLst>
        </pc:spChg>
        <pc:picChg chg="add mod">
          <ac:chgData name="Mike Works" userId="b81c1b58-431f-48cc-ae25-4815f9ea8e0f" providerId="ADAL" clId="{103CBA56-60DE-4131-B7CF-9A9ED5FD1FA2}" dt="2022-11-07T23:07:43.381" v="193"/>
          <ac:picMkLst>
            <pc:docMk/>
            <pc:sldMk cId="1212297145" sldId="273"/>
            <ac:picMk id="4" creationId="{3C04309B-3F28-4F41-A381-965DD6DF1AB2}"/>
          </ac:picMkLst>
        </pc:picChg>
        <pc:picChg chg="del">
          <ac:chgData name="Mike Works" userId="b81c1b58-431f-48cc-ae25-4815f9ea8e0f" providerId="ADAL" clId="{103CBA56-60DE-4131-B7CF-9A9ED5FD1FA2}" dt="2022-11-07T23:06:51.892" v="190" actId="478"/>
          <ac:picMkLst>
            <pc:docMk/>
            <pc:sldMk cId="1212297145" sldId="273"/>
            <ac:picMk id="12" creationId="{4C55ACE0-148E-4AE4-99F7-E3F9C2E74227}"/>
          </ac:picMkLst>
        </pc:picChg>
      </pc:sldChg>
      <pc:sldChg chg="addSp delSp modSp mod">
        <pc:chgData name="Mike Works" userId="b81c1b58-431f-48cc-ae25-4815f9ea8e0f" providerId="ADAL" clId="{103CBA56-60DE-4131-B7CF-9A9ED5FD1FA2}" dt="2022-11-07T23:13:02.812" v="208"/>
        <pc:sldMkLst>
          <pc:docMk/>
          <pc:sldMk cId="3206119796" sldId="274"/>
        </pc:sldMkLst>
        <pc:spChg chg="mod">
          <ac:chgData name="Mike Works" userId="b81c1b58-431f-48cc-ae25-4815f9ea8e0f" providerId="ADAL" clId="{103CBA56-60DE-4131-B7CF-9A9ED5FD1FA2}" dt="2022-11-07T23:13:02.812" v="208"/>
          <ac:spMkLst>
            <pc:docMk/>
            <pc:sldMk cId="3206119796" sldId="274"/>
            <ac:spMk id="2" creationId="{089234F3-4C5B-4136-9184-0A363CE329D8}"/>
          </ac:spMkLst>
        </pc:spChg>
        <pc:picChg chg="add mod">
          <ac:chgData name="Mike Works" userId="b81c1b58-431f-48cc-ae25-4815f9ea8e0f" providerId="ADAL" clId="{103CBA56-60DE-4131-B7CF-9A9ED5FD1FA2}" dt="2022-11-07T22:54:49.006" v="116"/>
          <ac:picMkLst>
            <pc:docMk/>
            <pc:sldMk cId="3206119796" sldId="274"/>
            <ac:picMk id="4" creationId="{991CA297-DCC5-484A-8B59-A3D2DF52CC70}"/>
          </ac:picMkLst>
        </pc:picChg>
        <pc:picChg chg="del">
          <ac:chgData name="Mike Works" userId="b81c1b58-431f-48cc-ae25-4815f9ea8e0f" providerId="ADAL" clId="{103CBA56-60DE-4131-B7CF-9A9ED5FD1FA2}" dt="2022-11-07T22:52:26.600" v="70" actId="478"/>
          <ac:picMkLst>
            <pc:docMk/>
            <pc:sldMk cId="3206119796" sldId="274"/>
            <ac:picMk id="6" creationId="{BAB85D94-B40F-4C55-BAB4-1DDDFC43FDD6}"/>
          </ac:picMkLst>
        </pc:picChg>
      </pc:sldChg>
      <pc:sldChg chg="del">
        <pc:chgData name="Mike Works" userId="b81c1b58-431f-48cc-ae25-4815f9ea8e0f" providerId="ADAL" clId="{103CBA56-60DE-4131-B7CF-9A9ED5FD1FA2}" dt="2022-11-07T23:07:52.542" v="194" actId="47"/>
        <pc:sldMkLst>
          <pc:docMk/>
          <pc:sldMk cId="1411821124" sldId="275"/>
        </pc:sldMkLst>
      </pc:sldChg>
      <pc:sldChg chg="del">
        <pc:chgData name="Mike Works" userId="b81c1b58-431f-48cc-ae25-4815f9ea8e0f" providerId="ADAL" clId="{103CBA56-60DE-4131-B7CF-9A9ED5FD1FA2}" dt="2022-11-07T23:07:54.592" v="195" actId="47"/>
        <pc:sldMkLst>
          <pc:docMk/>
          <pc:sldMk cId="2780214894" sldId="276"/>
        </pc:sldMkLst>
      </pc:sldChg>
    </pc:docChg>
  </pc:docChgLst>
  <pc:docChgLst>
    <pc:chgData name="Mike Works" userId="b81c1b58-431f-48cc-ae25-4815f9ea8e0f" providerId="ADAL" clId="{89B60BF6-2FBB-46C4-983C-88DFF21DD676}"/>
    <pc:docChg chg="undo custSel addSld delSld modSld">
      <pc:chgData name="Mike Works" userId="b81c1b58-431f-48cc-ae25-4815f9ea8e0f" providerId="ADAL" clId="{89B60BF6-2FBB-46C4-983C-88DFF21DD676}" dt="2022-09-13T18:25:57.124" v="743" actId="1037"/>
      <pc:docMkLst>
        <pc:docMk/>
      </pc:docMkLst>
      <pc:sldChg chg="modSp mod">
        <pc:chgData name="Mike Works" userId="b81c1b58-431f-48cc-ae25-4815f9ea8e0f" providerId="ADAL" clId="{89B60BF6-2FBB-46C4-983C-88DFF21DD676}" dt="2022-09-13T04:39:34.260" v="17" actId="20577"/>
        <pc:sldMkLst>
          <pc:docMk/>
          <pc:sldMk cId="3743333232" sldId="256"/>
        </pc:sldMkLst>
        <pc:spChg chg="mod">
          <ac:chgData name="Mike Works" userId="b81c1b58-431f-48cc-ae25-4815f9ea8e0f" providerId="ADAL" clId="{89B60BF6-2FBB-46C4-983C-88DFF21DD676}" dt="2022-09-13T04:39:34.260" v="17" actId="20577"/>
          <ac:spMkLst>
            <pc:docMk/>
            <pc:sldMk cId="3743333232" sldId="256"/>
            <ac:spMk id="3" creationId="{7DDBB6DD-2CC5-42CC-9598-98CDCA705DA5}"/>
          </ac:spMkLst>
        </pc:spChg>
      </pc:sldChg>
      <pc:sldChg chg="addSp delSp modSp mod">
        <pc:chgData name="Mike Works" userId="b81c1b58-431f-48cc-ae25-4815f9ea8e0f" providerId="ADAL" clId="{89B60BF6-2FBB-46C4-983C-88DFF21DD676}" dt="2022-09-13T05:10:09.091" v="345" actId="1076"/>
        <pc:sldMkLst>
          <pc:docMk/>
          <pc:sldMk cId="28000437" sldId="266"/>
        </pc:sldMkLst>
        <pc:spChg chg="mod">
          <ac:chgData name="Mike Works" userId="b81c1b58-431f-48cc-ae25-4815f9ea8e0f" providerId="ADAL" clId="{89B60BF6-2FBB-46C4-983C-88DFF21DD676}" dt="2022-09-13T05:02:27.130" v="61" actId="20577"/>
          <ac:spMkLst>
            <pc:docMk/>
            <pc:sldMk cId="28000437" sldId="266"/>
            <ac:spMk id="2" creationId="{089234F3-4C5B-4136-9184-0A363CE329D8}"/>
          </ac:spMkLst>
        </pc:spChg>
        <pc:spChg chg="add del mod">
          <ac:chgData name="Mike Works" userId="b81c1b58-431f-48cc-ae25-4815f9ea8e0f" providerId="ADAL" clId="{89B60BF6-2FBB-46C4-983C-88DFF21DD676}" dt="2022-09-13T05:01:05.747" v="22" actId="931"/>
          <ac:spMkLst>
            <pc:docMk/>
            <pc:sldMk cId="28000437" sldId="266"/>
            <ac:spMk id="4" creationId="{BFCCC589-8F8D-47EB-90B5-41A58019CC1A}"/>
          </ac:spMkLst>
        </pc:spChg>
        <pc:spChg chg="del">
          <ac:chgData name="Mike Works" userId="b81c1b58-431f-48cc-ae25-4815f9ea8e0f" providerId="ADAL" clId="{89B60BF6-2FBB-46C4-983C-88DFF21DD676}" dt="2022-09-13T05:00:27.235" v="20" actId="478"/>
          <ac:spMkLst>
            <pc:docMk/>
            <pc:sldMk cId="28000437" sldId="266"/>
            <ac:spMk id="8" creationId="{B2111C39-27A8-4FD0-8E72-D834B431314B}"/>
          </ac:spMkLst>
        </pc:spChg>
        <pc:spChg chg="del">
          <ac:chgData name="Mike Works" userId="b81c1b58-431f-48cc-ae25-4815f9ea8e0f" providerId="ADAL" clId="{89B60BF6-2FBB-46C4-983C-88DFF21DD676}" dt="2022-09-13T05:00:40.903" v="21" actId="478"/>
          <ac:spMkLst>
            <pc:docMk/>
            <pc:sldMk cId="28000437" sldId="266"/>
            <ac:spMk id="10" creationId="{4E6975BD-700A-47F6-8FAB-66FC94FB6B69}"/>
          </ac:spMkLst>
        </pc:spChg>
        <pc:picChg chg="add mod">
          <ac:chgData name="Mike Works" userId="b81c1b58-431f-48cc-ae25-4815f9ea8e0f" providerId="ADAL" clId="{89B60BF6-2FBB-46C4-983C-88DFF21DD676}" dt="2022-09-13T05:10:09.091" v="345" actId="1076"/>
          <ac:picMkLst>
            <pc:docMk/>
            <pc:sldMk cId="28000437" sldId="266"/>
            <ac:picMk id="6" creationId="{A2B0A46C-CC44-43DD-8BE4-7E4C5ADE8CF2}"/>
          </ac:picMkLst>
        </pc:picChg>
        <pc:picChg chg="del">
          <ac:chgData name="Mike Works" userId="b81c1b58-431f-48cc-ae25-4815f9ea8e0f" providerId="ADAL" clId="{89B60BF6-2FBB-46C4-983C-88DFF21DD676}" dt="2022-09-13T05:00:19.313" v="18" actId="478"/>
          <ac:picMkLst>
            <pc:docMk/>
            <pc:sldMk cId="28000437" sldId="266"/>
            <ac:picMk id="9" creationId="{4A122484-26C8-45E9-A012-B89EE1139F28}"/>
          </ac:picMkLst>
        </pc:picChg>
        <pc:picChg chg="del">
          <ac:chgData name="Mike Works" userId="b81c1b58-431f-48cc-ae25-4815f9ea8e0f" providerId="ADAL" clId="{89B60BF6-2FBB-46C4-983C-88DFF21DD676}" dt="2022-09-13T05:00:22.712" v="19" actId="478"/>
          <ac:picMkLst>
            <pc:docMk/>
            <pc:sldMk cId="28000437" sldId="266"/>
            <ac:picMk id="12" creationId="{6046BDEF-9B2A-4742-9954-CF26630578CB}"/>
          </ac:picMkLst>
        </pc:picChg>
      </pc:sldChg>
      <pc:sldChg chg="addSp delSp modSp mod">
        <pc:chgData name="Mike Works" userId="b81c1b58-431f-48cc-ae25-4815f9ea8e0f" providerId="ADAL" clId="{89B60BF6-2FBB-46C4-983C-88DFF21DD676}" dt="2022-09-13T18:25:32.052" v="733" actId="1037"/>
        <pc:sldMkLst>
          <pc:docMk/>
          <pc:sldMk cId="2508367386" sldId="271"/>
        </pc:sldMkLst>
        <pc:spChg chg="mod">
          <ac:chgData name="Mike Works" userId="b81c1b58-431f-48cc-ae25-4815f9ea8e0f" providerId="ADAL" clId="{89B60BF6-2FBB-46C4-983C-88DFF21DD676}" dt="2022-09-13T05:10:20.580" v="347" actId="20577"/>
          <ac:spMkLst>
            <pc:docMk/>
            <pc:sldMk cId="2508367386" sldId="271"/>
            <ac:spMk id="2" creationId="{089234F3-4C5B-4136-9184-0A363CE329D8}"/>
          </ac:spMkLst>
        </pc:spChg>
        <pc:spChg chg="add del mod">
          <ac:chgData name="Mike Works" userId="b81c1b58-431f-48cc-ae25-4815f9ea8e0f" providerId="ADAL" clId="{89B60BF6-2FBB-46C4-983C-88DFF21DD676}" dt="2022-09-13T05:01:35.495" v="31" actId="931"/>
          <ac:spMkLst>
            <pc:docMk/>
            <pc:sldMk cId="2508367386" sldId="271"/>
            <ac:spMk id="5" creationId="{F88FD056-2822-4F06-AEA0-A3AD34876D26}"/>
          </ac:spMkLst>
        </pc:spChg>
        <pc:spChg chg="add mod">
          <ac:chgData name="Mike Works" userId="b81c1b58-431f-48cc-ae25-4815f9ea8e0f" providerId="ADAL" clId="{89B60BF6-2FBB-46C4-983C-88DFF21DD676}" dt="2022-09-13T05:47:00.397" v="469" actId="1076"/>
          <ac:spMkLst>
            <pc:docMk/>
            <pc:sldMk cId="2508367386" sldId="271"/>
            <ac:spMk id="9" creationId="{EEBE2BAF-C210-462F-94A8-25F0CF9A0812}"/>
          </ac:spMkLst>
        </pc:spChg>
        <pc:spChg chg="add mod">
          <ac:chgData name="Mike Works" userId="b81c1b58-431f-48cc-ae25-4815f9ea8e0f" providerId="ADAL" clId="{89B60BF6-2FBB-46C4-983C-88DFF21DD676}" dt="2022-09-13T17:10:13.239" v="722" actId="208"/>
          <ac:spMkLst>
            <pc:docMk/>
            <pc:sldMk cId="2508367386" sldId="271"/>
            <ac:spMk id="11" creationId="{99EDFD43-FA46-4FA9-ABC7-EF28DED2F98C}"/>
          </ac:spMkLst>
        </pc:spChg>
        <pc:spChg chg="add mod">
          <ac:chgData name="Mike Works" userId="b81c1b58-431f-48cc-ae25-4815f9ea8e0f" providerId="ADAL" clId="{89B60BF6-2FBB-46C4-983C-88DFF21DD676}" dt="2022-09-13T18:25:32.052" v="733" actId="1037"/>
          <ac:spMkLst>
            <pc:docMk/>
            <pc:sldMk cId="2508367386" sldId="271"/>
            <ac:spMk id="13" creationId="{07FF55D8-2901-44D1-9145-638550387696}"/>
          </ac:spMkLst>
        </pc:spChg>
        <pc:picChg chg="del">
          <ac:chgData name="Mike Works" userId="b81c1b58-431f-48cc-ae25-4815f9ea8e0f" providerId="ADAL" clId="{89B60BF6-2FBB-46C4-983C-88DFF21DD676}" dt="2022-09-13T05:01:30.172" v="30" actId="478"/>
          <ac:picMkLst>
            <pc:docMk/>
            <pc:sldMk cId="2508367386" sldId="271"/>
            <ac:picMk id="4" creationId="{5A60125F-CA5E-4920-940E-507A18AD0EED}"/>
          </ac:picMkLst>
        </pc:picChg>
        <pc:picChg chg="add mod modCrop">
          <ac:chgData name="Mike Works" userId="b81c1b58-431f-48cc-ae25-4815f9ea8e0f" providerId="ADAL" clId="{89B60BF6-2FBB-46C4-983C-88DFF21DD676}" dt="2022-09-13T05:48:32.800" v="478" actId="732"/>
          <ac:picMkLst>
            <pc:docMk/>
            <pc:sldMk cId="2508367386" sldId="271"/>
            <ac:picMk id="4" creationId="{78B6EC4F-24C2-46C9-A264-3A45D2CF0F3F}"/>
          </ac:picMkLst>
        </pc:picChg>
        <pc:picChg chg="add mod">
          <ac:chgData name="Mike Works" userId="b81c1b58-431f-48cc-ae25-4815f9ea8e0f" providerId="ADAL" clId="{89B60BF6-2FBB-46C4-983C-88DFF21DD676}" dt="2022-09-13T05:46:42.424" v="467" actId="1076"/>
          <ac:picMkLst>
            <pc:docMk/>
            <pc:sldMk cId="2508367386" sldId="271"/>
            <ac:picMk id="6" creationId="{2A70B03E-C1DA-4FB1-A973-F1E09B07A476}"/>
          </ac:picMkLst>
        </pc:picChg>
        <pc:picChg chg="del">
          <ac:chgData name="Mike Works" userId="b81c1b58-431f-48cc-ae25-4815f9ea8e0f" providerId="ADAL" clId="{89B60BF6-2FBB-46C4-983C-88DFF21DD676}" dt="2022-09-13T05:01:27.765" v="29" actId="478"/>
          <ac:picMkLst>
            <pc:docMk/>
            <pc:sldMk cId="2508367386" sldId="271"/>
            <ac:picMk id="7" creationId="{F55BDC31-B3BF-4F73-A15C-869718A9408A}"/>
          </ac:picMkLst>
        </pc:picChg>
        <pc:picChg chg="add mod modCrop">
          <ac:chgData name="Mike Works" userId="b81c1b58-431f-48cc-ae25-4815f9ea8e0f" providerId="ADAL" clId="{89B60BF6-2FBB-46C4-983C-88DFF21DD676}" dt="2022-09-13T05:45:04.821" v="455" actId="1076"/>
          <ac:picMkLst>
            <pc:docMk/>
            <pc:sldMk cId="2508367386" sldId="271"/>
            <ac:picMk id="8" creationId="{3C75BC94-CBD8-420D-8919-0BD147FC50F6}"/>
          </ac:picMkLst>
        </pc:picChg>
        <pc:cxnChg chg="add mod">
          <ac:chgData name="Mike Works" userId="b81c1b58-431f-48cc-ae25-4815f9ea8e0f" providerId="ADAL" clId="{89B60BF6-2FBB-46C4-983C-88DFF21DD676}" dt="2022-09-13T05:48:51.506" v="480" actId="14100"/>
          <ac:cxnSpMkLst>
            <pc:docMk/>
            <pc:sldMk cId="2508367386" sldId="271"/>
            <ac:cxnSpMk id="10" creationId="{4E8B6871-4B42-4A90-ACD3-61253AB2C5D4}"/>
          </ac:cxnSpMkLst>
        </pc:cxnChg>
        <pc:cxnChg chg="add mod">
          <ac:chgData name="Mike Works" userId="b81c1b58-431f-48cc-ae25-4815f9ea8e0f" providerId="ADAL" clId="{89B60BF6-2FBB-46C4-983C-88DFF21DD676}" dt="2022-09-13T05:50:09.829" v="487" actId="14100"/>
          <ac:cxnSpMkLst>
            <pc:docMk/>
            <pc:sldMk cId="2508367386" sldId="271"/>
            <ac:cxnSpMk id="12" creationId="{96E45C4B-B1CB-4542-8228-C7759233B8FD}"/>
          </ac:cxnSpMkLst>
        </pc:cxnChg>
      </pc:sldChg>
      <pc:sldChg chg="addSp delSp modSp mod">
        <pc:chgData name="Mike Works" userId="b81c1b58-431f-48cc-ae25-4815f9ea8e0f" providerId="ADAL" clId="{89B60BF6-2FBB-46C4-983C-88DFF21DD676}" dt="2022-09-13T18:24:58.314" v="727" actId="14100"/>
        <pc:sldMkLst>
          <pc:docMk/>
          <pc:sldMk cId="2059632472" sldId="272"/>
        </pc:sldMkLst>
        <pc:spChg chg="mod">
          <ac:chgData name="Mike Works" userId="b81c1b58-431f-48cc-ae25-4815f9ea8e0f" providerId="ADAL" clId="{89B60BF6-2FBB-46C4-983C-88DFF21DD676}" dt="2022-09-13T05:03:40.524" v="146" actId="20577"/>
          <ac:spMkLst>
            <pc:docMk/>
            <pc:sldMk cId="2059632472" sldId="272"/>
            <ac:spMk id="2" creationId="{089234F3-4C5B-4136-9184-0A363CE329D8}"/>
          </ac:spMkLst>
        </pc:spChg>
        <pc:spChg chg="add mod">
          <ac:chgData name="Mike Works" userId="b81c1b58-431f-48cc-ae25-4815f9ea8e0f" providerId="ADAL" clId="{89B60BF6-2FBB-46C4-983C-88DFF21DD676}" dt="2022-09-13T17:09:57.594" v="720" actId="208"/>
          <ac:spMkLst>
            <pc:docMk/>
            <pc:sldMk cId="2059632472" sldId="272"/>
            <ac:spMk id="3" creationId="{D1C7A718-7C8D-4E21-9C99-5FE8564D12D0}"/>
          </ac:spMkLst>
        </pc:spChg>
        <pc:spChg chg="add del mod">
          <ac:chgData name="Mike Works" userId="b81c1b58-431f-48cc-ae25-4815f9ea8e0f" providerId="ADAL" clId="{89B60BF6-2FBB-46C4-983C-88DFF21DD676}" dt="2022-09-13T05:01:24.029" v="26" actId="931"/>
          <ac:spMkLst>
            <pc:docMk/>
            <pc:sldMk cId="2059632472" sldId="272"/>
            <ac:spMk id="4" creationId="{0A9824D4-3B7E-475A-A540-8854574F999B}"/>
          </ac:spMkLst>
        </pc:spChg>
        <pc:spChg chg="add mod">
          <ac:chgData name="Mike Works" userId="b81c1b58-431f-48cc-ae25-4815f9ea8e0f" providerId="ADAL" clId="{89B60BF6-2FBB-46C4-983C-88DFF21DD676}" dt="2022-09-13T18:24:58.314" v="727" actId="14100"/>
          <ac:spMkLst>
            <pc:docMk/>
            <pc:sldMk cId="2059632472" sldId="272"/>
            <ac:spMk id="7" creationId="{F96AA7B1-AC5C-4EBF-8A6B-2822F64D1387}"/>
          </ac:spMkLst>
        </pc:spChg>
        <pc:spChg chg="add mod">
          <ac:chgData name="Mike Works" userId="b81c1b58-431f-48cc-ae25-4815f9ea8e0f" providerId="ADAL" clId="{89B60BF6-2FBB-46C4-983C-88DFF21DD676}" dt="2022-09-13T05:13:18.189" v="355" actId="14861"/>
          <ac:spMkLst>
            <pc:docMk/>
            <pc:sldMk cId="2059632472" sldId="272"/>
            <ac:spMk id="8" creationId="{D83C93B7-E53B-4C3D-856C-38BC2D1488E0}"/>
          </ac:spMkLst>
        </pc:spChg>
        <pc:picChg chg="add mod modCrop">
          <ac:chgData name="Mike Works" userId="b81c1b58-431f-48cc-ae25-4815f9ea8e0f" providerId="ADAL" clId="{89B60BF6-2FBB-46C4-983C-88DFF21DD676}" dt="2022-09-13T05:12:31.228" v="353" actId="1076"/>
          <ac:picMkLst>
            <pc:docMk/>
            <pc:sldMk cId="2059632472" sldId="272"/>
            <ac:picMk id="6" creationId="{1A784F8F-1BE8-4CB9-B20D-19646968A4EA}"/>
          </ac:picMkLst>
        </pc:picChg>
        <pc:picChg chg="del">
          <ac:chgData name="Mike Works" userId="b81c1b58-431f-48cc-ae25-4815f9ea8e0f" providerId="ADAL" clId="{89B60BF6-2FBB-46C4-983C-88DFF21DD676}" dt="2022-09-13T05:01:16.631" v="25" actId="478"/>
          <ac:picMkLst>
            <pc:docMk/>
            <pc:sldMk cId="2059632472" sldId="272"/>
            <ac:picMk id="7" creationId="{F55BDC31-B3BF-4F73-A15C-869718A9408A}"/>
          </ac:picMkLst>
        </pc:picChg>
      </pc:sldChg>
      <pc:sldChg chg="addSp delSp modSp add mod">
        <pc:chgData name="Mike Works" userId="b81c1b58-431f-48cc-ae25-4815f9ea8e0f" providerId="ADAL" clId="{89B60BF6-2FBB-46C4-983C-88DFF21DD676}" dt="2022-09-13T18:25:57.124" v="743" actId="1037"/>
        <pc:sldMkLst>
          <pc:docMk/>
          <pc:sldMk cId="1212297145" sldId="273"/>
        </pc:sldMkLst>
        <pc:spChg chg="mod">
          <ac:chgData name="Mike Works" userId="b81c1b58-431f-48cc-ae25-4815f9ea8e0f" providerId="ADAL" clId="{89B60BF6-2FBB-46C4-983C-88DFF21DD676}" dt="2022-09-13T05:08:36.371" v="333" actId="20577"/>
          <ac:spMkLst>
            <pc:docMk/>
            <pc:sldMk cId="1212297145" sldId="273"/>
            <ac:spMk id="2" creationId="{089234F3-4C5B-4136-9184-0A363CE329D8}"/>
          </ac:spMkLst>
        </pc:spChg>
        <pc:spChg chg="add del mod">
          <ac:chgData name="Mike Works" userId="b81c1b58-431f-48cc-ae25-4815f9ea8e0f" providerId="ADAL" clId="{89B60BF6-2FBB-46C4-983C-88DFF21DD676}" dt="2022-09-13T05:01:52.320" v="36" actId="931"/>
          <ac:spMkLst>
            <pc:docMk/>
            <pc:sldMk cId="1212297145" sldId="273"/>
            <ac:spMk id="4" creationId="{7964E118-A6B8-445C-A8C3-F443C57735AB}"/>
          </ac:spMkLst>
        </pc:spChg>
        <pc:spChg chg="add mod">
          <ac:chgData name="Mike Works" userId="b81c1b58-431f-48cc-ae25-4815f9ea8e0f" providerId="ADAL" clId="{89B60BF6-2FBB-46C4-983C-88DFF21DD676}" dt="2022-09-13T05:51:14.250" v="514" actId="14100"/>
          <ac:spMkLst>
            <pc:docMk/>
            <pc:sldMk cId="1212297145" sldId="273"/>
            <ac:spMk id="7" creationId="{0E099BCD-5793-4BD3-A0A8-664A89489A1C}"/>
          </ac:spMkLst>
        </pc:spChg>
        <pc:spChg chg="add mod">
          <ac:chgData name="Mike Works" userId="b81c1b58-431f-48cc-ae25-4815f9ea8e0f" providerId="ADAL" clId="{89B60BF6-2FBB-46C4-983C-88DFF21DD676}" dt="2022-09-13T17:10:20.470" v="724" actId="208"/>
          <ac:spMkLst>
            <pc:docMk/>
            <pc:sldMk cId="1212297145" sldId="273"/>
            <ac:spMk id="9" creationId="{885B1563-7E53-406A-8EE8-D37E7F472CC6}"/>
          </ac:spMkLst>
        </pc:spChg>
        <pc:spChg chg="add mod">
          <ac:chgData name="Mike Works" userId="b81c1b58-431f-48cc-ae25-4815f9ea8e0f" providerId="ADAL" clId="{89B60BF6-2FBB-46C4-983C-88DFF21DD676}" dt="2022-09-13T18:25:57.124" v="743" actId="1037"/>
          <ac:spMkLst>
            <pc:docMk/>
            <pc:sldMk cId="1212297145" sldId="273"/>
            <ac:spMk id="10" creationId="{7EBC826F-84FC-4EEE-8741-C9D5DE796A9E}"/>
          </ac:spMkLst>
        </pc:spChg>
        <pc:picChg chg="add mod">
          <ac:chgData name="Mike Works" userId="b81c1b58-431f-48cc-ae25-4815f9ea8e0f" providerId="ADAL" clId="{89B60BF6-2FBB-46C4-983C-88DFF21DD676}" dt="2022-09-13T05:51:26.600" v="517" actId="1076"/>
          <ac:picMkLst>
            <pc:docMk/>
            <pc:sldMk cId="1212297145" sldId="273"/>
            <ac:picMk id="4" creationId="{7E7A6ABE-05C1-41BB-AE7E-AF0F54B3EC53}"/>
          </ac:picMkLst>
        </pc:picChg>
        <pc:picChg chg="add mod modCrop">
          <ac:chgData name="Mike Works" userId="b81c1b58-431f-48cc-ae25-4815f9ea8e0f" providerId="ADAL" clId="{89B60BF6-2FBB-46C4-983C-88DFF21DD676}" dt="2022-09-13T05:50:58.986" v="511" actId="14100"/>
          <ac:picMkLst>
            <pc:docMk/>
            <pc:sldMk cId="1212297145" sldId="273"/>
            <ac:picMk id="6" creationId="{D07B6CDB-83AC-4D93-94DB-4B4EF96FBDCD}"/>
          </ac:picMkLst>
        </pc:picChg>
        <pc:picChg chg="del">
          <ac:chgData name="Mike Works" userId="b81c1b58-431f-48cc-ae25-4815f9ea8e0f" providerId="ADAL" clId="{89B60BF6-2FBB-46C4-983C-88DFF21DD676}" dt="2022-09-13T05:01:46.618" v="35" actId="478"/>
          <ac:picMkLst>
            <pc:docMk/>
            <pc:sldMk cId="1212297145" sldId="273"/>
            <ac:picMk id="8" creationId="{3C75BC94-CBD8-420D-8919-0BD147FC50F6}"/>
          </ac:picMkLst>
        </pc:picChg>
        <pc:cxnChg chg="add mod">
          <ac:chgData name="Mike Works" userId="b81c1b58-431f-48cc-ae25-4815f9ea8e0f" providerId="ADAL" clId="{89B60BF6-2FBB-46C4-983C-88DFF21DD676}" dt="2022-09-13T05:51:51.561" v="521" actId="14861"/>
          <ac:cxnSpMkLst>
            <pc:docMk/>
            <pc:sldMk cId="1212297145" sldId="273"/>
            <ac:cxnSpMk id="8" creationId="{0B56BD57-700E-41C6-A098-AA8BB52D67AE}"/>
          </ac:cxnSpMkLst>
        </pc:cxnChg>
      </pc:sldChg>
      <pc:sldChg chg="new del">
        <pc:chgData name="Mike Works" userId="b81c1b58-431f-48cc-ae25-4815f9ea8e0f" providerId="ADAL" clId="{89B60BF6-2FBB-46C4-983C-88DFF21DD676}" dt="2022-09-13T05:40:45.502" v="420" actId="680"/>
        <pc:sldMkLst>
          <pc:docMk/>
          <pc:sldMk cId="144043239" sldId="274"/>
        </pc:sldMkLst>
      </pc:sldChg>
      <pc:sldChg chg="addSp delSp modSp add mod">
        <pc:chgData name="Mike Works" userId="b81c1b58-431f-48cc-ae25-4815f9ea8e0f" providerId="ADAL" clId="{89B60BF6-2FBB-46C4-983C-88DFF21DD676}" dt="2022-09-13T05:54:35.180" v="537" actId="14100"/>
        <pc:sldMkLst>
          <pc:docMk/>
          <pc:sldMk cId="3206119796" sldId="274"/>
        </pc:sldMkLst>
        <pc:spChg chg="mod">
          <ac:chgData name="Mike Works" userId="b81c1b58-431f-48cc-ae25-4815f9ea8e0f" providerId="ADAL" clId="{89B60BF6-2FBB-46C4-983C-88DFF21DD676}" dt="2022-09-13T05:42:56.753" v="445" actId="20577"/>
          <ac:spMkLst>
            <pc:docMk/>
            <pc:sldMk cId="3206119796" sldId="274"/>
            <ac:spMk id="2" creationId="{089234F3-4C5B-4136-9184-0A363CE329D8}"/>
          </ac:spMkLst>
        </pc:spChg>
        <pc:spChg chg="add del mod">
          <ac:chgData name="Mike Works" userId="b81c1b58-431f-48cc-ae25-4815f9ea8e0f" providerId="ADAL" clId="{89B60BF6-2FBB-46C4-983C-88DFF21DD676}" dt="2022-09-13T05:41:42.159" v="423" actId="931"/>
          <ac:spMkLst>
            <pc:docMk/>
            <pc:sldMk cId="3206119796" sldId="274"/>
            <ac:spMk id="4" creationId="{F26AD8A4-B705-4D09-9560-392415A79014}"/>
          </ac:spMkLst>
        </pc:spChg>
        <pc:spChg chg="add mod">
          <ac:chgData name="Mike Works" userId="b81c1b58-431f-48cc-ae25-4815f9ea8e0f" providerId="ADAL" clId="{89B60BF6-2FBB-46C4-983C-88DFF21DD676}" dt="2022-09-13T05:52:55.814" v="526" actId="14861"/>
          <ac:spMkLst>
            <pc:docMk/>
            <pc:sldMk cId="3206119796" sldId="274"/>
            <ac:spMk id="8" creationId="{6EE95057-3EBE-4DED-9AED-C9695BC2665F}"/>
          </ac:spMkLst>
        </pc:spChg>
        <pc:spChg chg="add mod">
          <ac:chgData name="Mike Works" userId="b81c1b58-431f-48cc-ae25-4815f9ea8e0f" providerId="ADAL" clId="{89B60BF6-2FBB-46C4-983C-88DFF21DD676}" dt="2022-09-13T05:53:24.768" v="531" actId="1076"/>
          <ac:spMkLst>
            <pc:docMk/>
            <pc:sldMk cId="3206119796" sldId="274"/>
            <ac:spMk id="9" creationId="{A3D99BD4-C80F-4F69-914E-595487D6C628}"/>
          </ac:spMkLst>
        </pc:spChg>
        <pc:picChg chg="del">
          <ac:chgData name="Mike Works" userId="b81c1b58-431f-48cc-ae25-4815f9ea8e0f" providerId="ADAL" clId="{89B60BF6-2FBB-46C4-983C-88DFF21DD676}" dt="2022-09-13T05:41:26.205" v="422" actId="478"/>
          <ac:picMkLst>
            <pc:docMk/>
            <pc:sldMk cId="3206119796" sldId="274"/>
            <ac:picMk id="6" creationId="{A2B0A46C-CC44-43DD-8BE4-7E4C5ADE8CF2}"/>
          </ac:picMkLst>
        </pc:picChg>
        <pc:picChg chg="add mod">
          <ac:chgData name="Mike Works" userId="b81c1b58-431f-48cc-ae25-4815f9ea8e0f" providerId="ADAL" clId="{89B60BF6-2FBB-46C4-983C-88DFF21DD676}" dt="2022-09-13T05:43:11.694" v="446" actId="1076"/>
          <ac:picMkLst>
            <pc:docMk/>
            <pc:sldMk cId="3206119796" sldId="274"/>
            <ac:picMk id="7" creationId="{B8232017-4EA5-4183-A437-668171AEC574}"/>
          </ac:picMkLst>
        </pc:picChg>
        <pc:cxnChg chg="add mod">
          <ac:chgData name="Mike Works" userId="b81c1b58-431f-48cc-ae25-4815f9ea8e0f" providerId="ADAL" clId="{89B60BF6-2FBB-46C4-983C-88DFF21DD676}" dt="2022-09-13T05:54:35.180" v="537" actId="14100"/>
          <ac:cxnSpMkLst>
            <pc:docMk/>
            <pc:sldMk cId="3206119796" sldId="274"/>
            <ac:cxnSpMk id="11" creationId="{58CC64BF-7A43-4BF4-8FBD-5C09DB4EB84D}"/>
          </ac:cxnSpMkLst>
        </pc:cxnChg>
      </pc:sldChg>
      <pc:sldChg chg="addSp delSp modSp new mod">
        <pc:chgData name="Mike Works" userId="b81c1b58-431f-48cc-ae25-4815f9ea8e0f" providerId="ADAL" clId="{89B60BF6-2FBB-46C4-983C-88DFF21DD676}" dt="2022-09-13T17:09:19.081" v="718" actId="1076"/>
        <pc:sldMkLst>
          <pc:docMk/>
          <pc:sldMk cId="1411821124" sldId="275"/>
        </pc:sldMkLst>
        <pc:spChg chg="mod">
          <ac:chgData name="Mike Works" userId="b81c1b58-431f-48cc-ae25-4815f9ea8e0f" providerId="ADAL" clId="{89B60BF6-2FBB-46C4-983C-88DFF21DD676}" dt="2022-09-13T17:08:37.107" v="706" actId="20577"/>
          <ac:spMkLst>
            <pc:docMk/>
            <pc:sldMk cId="1411821124" sldId="275"/>
            <ac:spMk id="2" creationId="{54C304D5-E33A-453B-A45D-77865C827BD7}"/>
          </ac:spMkLst>
        </pc:spChg>
        <pc:spChg chg="del">
          <ac:chgData name="Mike Works" userId="b81c1b58-431f-48cc-ae25-4815f9ea8e0f" providerId="ADAL" clId="{89B60BF6-2FBB-46C4-983C-88DFF21DD676}" dt="2022-09-13T17:07:33.309" v="623" actId="931"/>
          <ac:spMkLst>
            <pc:docMk/>
            <pc:sldMk cId="1411821124" sldId="275"/>
            <ac:spMk id="3" creationId="{8D86C7A6-A699-456F-9FB5-F516D48FAF5A}"/>
          </ac:spMkLst>
        </pc:spChg>
        <pc:picChg chg="add mod modCrop">
          <ac:chgData name="Mike Works" userId="b81c1b58-431f-48cc-ae25-4815f9ea8e0f" providerId="ADAL" clId="{89B60BF6-2FBB-46C4-983C-88DFF21DD676}" dt="2022-09-13T17:09:19.081" v="718" actId="1076"/>
          <ac:picMkLst>
            <pc:docMk/>
            <pc:sldMk cId="1411821124" sldId="275"/>
            <ac:picMk id="5" creationId="{D85DB0CB-9CAD-43D2-9CAD-989379D3C4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3D56D-6B9E-4455-9D2D-71DE4A5A5480}"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3CF57-43F9-4118-A8D2-E74C0615E5A2}" type="slidenum">
              <a:rPr lang="en-US" smtClean="0"/>
              <a:t>‹#›</a:t>
            </a:fld>
            <a:endParaRPr lang="en-US"/>
          </a:p>
        </p:txBody>
      </p:sp>
    </p:spTree>
    <p:extLst>
      <p:ext uri="{BB962C8B-B14F-4D97-AF65-F5344CB8AC3E}">
        <p14:creationId xmlns:p14="http://schemas.microsoft.com/office/powerpoint/2010/main" val="117468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a:noFill/>
          <a:ln w="12700">
            <a:solidFill>
              <a:prstClr val="black"/>
            </a:solidFill>
          </a:ln>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b="1" baseline="0" dirty="0">
              <a:effectLst/>
            </a:endParaRPr>
          </a:p>
        </p:txBody>
      </p:sp>
    </p:spTree>
    <p:extLst>
      <p:ext uri="{BB962C8B-B14F-4D97-AF65-F5344CB8AC3E}">
        <p14:creationId xmlns:p14="http://schemas.microsoft.com/office/powerpoint/2010/main" val="106706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409575" y="696913"/>
            <a:ext cx="6192838"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7" name="Rectangle 3"/>
          <p:cNvSpPr>
            <a:spLocks noGrp="1" noChangeArrowheads="1"/>
          </p:cNvSpPr>
          <p:nvPr>
            <p:ph type="body" idx="1"/>
          </p:nvPr>
        </p:nvSpPr>
        <p:spPr bwMode="auto">
          <a:xfrm>
            <a:off x="701040" y="4414838"/>
            <a:ext cx="5608320" cy="41846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98" tIns="46050" rIns="92098" bIns="46050"/>
          <a:lstStyle/>
          <a:p>
            <a:endParaRPr lang="en-US" sz="900" dirty="0"/>
          </a:p>
        </p:txBody>
      </p:sp>
    </p:spTree>
    <p:extLst>
      <p:ext uri="{BB962C8B-B14F-4D97-AF65-F5344CB8AC3E}">
        <p14:creationId xmlns:p14="http://schemas.microsoft.com/office/powerpoint/2010/main" val="73722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409575" y="696913"/>
            <a:ext cx="6192838"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1379" name="Rectangle 3"/>
          <p:cNvSpPr>
            <a:spLocks noGrp="1" noChangeArrowheads="1"/>
          </p:cNvSpPr>
          <p:nvPr>
            <p:ph type="body" idx="1"/>
          </p:nvPr>
        </p:nvSpPr>
        <p:spPr bwMode="auto">
          <a:xfrm>
            <a:off x="701040" y="4414838"/>
            <a:ext cx="5608320" cy="41846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98" tIns="46050" rIns="92098" bIns="46050"/>
          <a:lstStyle/>
          <a:p>
            <a:pPr marL="228600" indent="-228600">
              <a:lnSpc>
                <a:spcPct val="80000"/>
              </a:lnSpc>
            </a:pPr>
            <a:endParaRPr lang="en-US" sz="1200" b="0" dirty="0"/>
          </a:p>
        </p:txBody>
      </p:sp>
    </p:spTree>
    <p:extLst>
      <p:ext uri="{BB962C8B-B14F-4D97-AF65-F5344CB8AC3E}">
        <p14:creationId xmlns:p14="http://schemas.microsoft.com/office/powerpoint/2010/main" val="181121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409575" y="696913"/>
            <a:ext cx="6192838"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5" name="Rectangle 3"/>
          <p:cNvSpPr>
            <a:spLocks noGrp="1" noChangeArrowheads="1"/>
          </p:cNvSpPr>
          <p:nvPr>
            <p:ph type="body" idx="1"/>
          </p:nvPr>
        </p:nvSpPr>
        <p:spPr bwMode="auto">
          <a:xfrm>
            <a:off x="701040" y="4414838"/>
            <a:ext cx="5608320" cy="41846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98" tIns="46050" rIns="92098" bIns="46050"/>
          <a:lstStyle/>
          <a:p>
            <a:pPr lvl="1"/>
            <a:endParaRPr lang="en-US" sz="1050" dirty="0">
              <a:latin typeface="Arial" charset="0"/>
            </a:endParaRPr>
          </a:p>
        </p:txBody>
      </p:sp>
    </p:spTree>
    <p:extLst>
      <p:ext uri="{BB962C8B-B14F-4D97-AF65-F5344CB8AC3E}">
        <p14:creationId xmlns:p14="http://schemas.microsoft.com/office/powerpoint/2010/main" val="278135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409575" y="696913"/>
            <a:ext cx="6192838" cy="3484562"/>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701040" y="4414838"/>
            <a:ext cx="5608320" cy="4184650"/>
          </a:xfrm>
          <a:prstGeom prst="rect">
            <a:avLst/>
          </a:prstGeom>
          <a:solidFill>
            <a:srgbClr val="FFFFFF"/>
          </a:solidFill>
          <a:ln>
            <a:solidFill>
              <a:srgbClr val="000000"/>
            </a:solidFill>
            <a:miter lim="800000"/>
            <a:headEnd/>
            <a:tailEnd/>
          </a:ln>
        </p:spPr>
        <p:txBody>
          <a:bodyPr lIns="92098" tIns="46050" rIns="92098" bIns="46050"/>
          <a:lstStyle/>
          <a:p>
            <a:endParaRPr lang="en-US" dirty="0"/>
          </a:p>
          <a:p>
            <a:pPr marL="228600" indent="-228600">
              <a:lnSpc>
                <a:spcPct val="90000"/>
              </a:lnSpc>
            </a:pPr>
            <a:endParaRPr lang="en-US" sz="1200" dirty="0"/>
          </a:p>
          <a:p>
            <a:pPr marL="228600" indent="-228600">
              <a:lnSpc>
                <a:spcPct val="90000"/>
              </a:lnSpc>
            </a:pPr>
            <a:r>
              <a:rPr lang="en-US" sz="1200" b="1" dirty="0"/>
              <a:t>UCD</a:t>
            </a:r>
            <a:r>
              <a:rPr lang="en-US" sz="1200" b="1" baseline="0" dirty="0"/>
              <a:t>’s Report Hate and Bias pages and forms includes this definition of HI</a:t>
            </a:r>
          </a:p>
          <a:p>
            <a:pPr marL="228600" indent="-228600">
              <a:lnSpc>
                <a:spcPct val="90000"/>
              </a:lnSpc>
            </a:pPr>
            <a:r>
              <a:rPr lang="en-US" sz="1200" b="1" baseline="0" dirty="0"/>
              <a:t>Good report form</a:t>
            </a:r>
          </a:p>
          <a:p>
            <a:pPr marL="228600" indent="-228600">
              <a:lnSpc>
                <a:spcPct val="90000"/>
              </a:lnSpc>
            </a:pPr>
            <a:endParaRPr lang="en-US" sz="1200" b="1" baseline="0" dirty="0"/>
          </a:p>
          <a:p>
            <a:pPr marL="228600" indent="-228600">
              <a:lnSpc>
                <a:spcPct val="90000"/>
              </a:lnSpc>
            </a:pPr>
            <a:r>
              <a:rPr lang="en-US" sz="1200" b="1" baseline="0" dirty="0"/>
              <a:t>UCD PD page on Hate Incidents – same definition of HI</a:t>
            </a:r>
          </a:p>
          <a:p>
            <a:endParaRPr lang="en-US" dirty="0"/>
          </a:p>
        </p:txBody>
      </p:sp>
    </p:spTree>
    <p:extLst>
      <p:ext uri="{BB962C8B-B14F-4D97-AF65-F5344CB8AC3E}">
        <p14:creationId xmlns:p14="http://schemas.microsoft.com/office/powerpoint/2010/main" val="249834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https://www.sacbee.com/news/local/education/article183983876.html – UC Davis 11/2017</a:t>
            </a:r>
          </a:p>
          <a:p>
            <a:endParaRPr lang="en-US" dirty="0"/>
          </a:p>
          <a:p>
            <a:r>
              <a:rPr lang="en-US" dirty="0"/>
              <a:t>https://commons.wikimedia.org/wiki/File:WBC_protest.jpg – WBC Tulsa, OK, 2005</a:t>
            </a:r>
          </a:p>
          <a:p>
            <a:endParaRPr lang="en-US" dirty="0"/>
          </a:p>
          <a:p>
            <a:r>
              <a:rPr lang="en-US" dirty="0"/>
              <a:t>https://www.dailydemocrat.com/2019/07/11/white-nationalist-fliers-found-around-eureka-police-notify-fbi-and-terrorism-liaison/ - Eureka, Iron Youth, 7/2019</a:t>
            </a:r>
          </a:p>
          <a:p>
            <a:endParaRPr lang="en-US" dirty="0"/>
          </a:p>
          <a:p>
            <a:r>
              <a:rPr lang="en-US"/>
              <a:t>https://jweekly.com/2022/08/30/antisemitic-banners-hung-near-uc-davis-by-white-supremacist-fight-club/ </a:t>
            </a:r>
            <a:endParaRPr lang="en-US" dirty="0"/>
          </a:p>
          <a:p>
            <a:endParaRPr lang="en-US" dirty="0"/>
          </a:p>
        </p:txBody>
      </p:sp>
      <p:sp>
        <p:nvSpPr>
          <p:cNvPr id="4" name="Slide Number Placeholder 3"/>
          <p:cNvSpPr>
            <a:spLocks noGrp="1"/>
          </p:cNvSpPr>
          <p:nvPr>
            <p:ph type="sldNum" sz="quarter" idx="5"/>
          </p:nvPr>
        </p:nvSpPr>
        <p:spPr/>
        <p:txBody>
          <a:bodyPr/>
          <a:lstStyle/>
          <a:p>
            <a:fld id="{5702D849-5A7B-42E5-82CE-F97876025C6F}" type="slidenum">
              <a:rPr lang="en-US" smtClean="0"/>
              <a:t>8</a:t>
            </a:fld>
            <a:endParaRPr lang="en-US"/>
          </a:p>
        </p:txBody>
      </p:sp>
    </p:spTree>
    <p:extLst>
      <p:ext uri="{BB962C8B-B14F-4D97-AF65-F5344CB8AC3E}">
        <p14:creationId xmlns:p14="http://schemas.microsoft.com/office/powerpoint/2010/main" val="425125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https://www.sacbee.com/news/local/education/article183983876.html – UC Davis 11/2017</a:t>
            </a:r>
          </a:p>
          <a:p>
            <a:endParaRPr lang="en-US" dirty="0"/>
          </a:p>
          <a:p>
            <a:r>
              <a:rPr lang="en-US" dirty="0"/>
              <a:t>https://commons.wikimedia.org/wiki/File:WBC_protest.jpg – WBC Tulsa, OK, 2005</a:t>
            </a:r>
          </a:p>
          <a:p>
            <a:endParaRPr lang="en-US" dirty="0"/>
          </a:p>
          <a:p>
            <a:r>
              <a:rPr lang="en-US" dirty="0"/>
              <a:t>https://www.dailydemocrat.com/2019/07/11/white-nationalist-fliers-found-around-eureka-police-notify-fbi-and-terrorism-liaison/ - Eureka, Iron Youth, 7/2019</a:t>
            </a:r>
          </a:p>
          <a:p>
            <a:endParaRPr lang="en-US" dirty="0"/>
          </a:p>
          <a:p>
            <a:r>
              <a:rPr lang="en-US"/>
              <a:t>https://jweekly.com/2022/08/30/antisemitic-banners-hung-near-uc-davis-by-white-supremacist-fight-club/ </a:t>
            </a:r>
            <a:endParaRPr lang="en-US" dirty="0"/>
          </a:p>
          <a:p>
            <a:endParaRPr lang="en-US" dirty="0"/>
          </a:p>
        </p:txBody>
      </p:sp>
      <p:sp>
        <p:nvSpPr>
          <p:cNvPr id="4" name="Slide Number Placeholder 3"/>
          <p:cNvSpPr>
            <a:spLocks noGrp="1"/>
          </p:cNvSpPr>
          <p:nvPr>
            <p:ph type="sldNum" sz="quarter" idx="5"/>
          </p:nvPr>
        </p:nvSpPr>
        <p:spPr/>
        <p:txBody>
          <a:bodyPr/>
          <a:lstStyle/>
          <a:p>
            <a:fld id="{5702D849-5A7B-42E5-82CE-F97876025C6F}" type="slidenum">
              <a:rPr lang="en-US" smtClean="0"/>
              <a:t>10</a:t>
            </a:fld>
            <a:endParaRPr lang="en-US"/>
          </a:p>
        </p:txBody>
      </p:sp>
    </p:spTree>
    <p:extLst>
      <p:ext uri="{BB962C8B-B14F-4D97-AF65-F5344CB8AC3E}">
        <p14:creationId xmlns:p14="http://schemas.microsoft.com/office/powerpoint/2010/main" val="185049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682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280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143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17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710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8482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3333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32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220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82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53088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081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234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84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0656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867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144242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easuresforjustice.org/commons/yolod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AB52-EDB5-46AF-BD14-CAB024A2CA72}"/>
              </a:ext>
            </a:extLst>
          </p:cNvPr>
          <p:cNvSpPr>
            <a:spLocks noGrp="1"/>
          </p:cNvSpPr>
          <p:nvPr>
            <p:ph type="ctrTitle"/>
          </p:nvPr>
        </p:nvSpPr>
        <p:spPr/>
        <p:txBody>
          <a:bodyPr/>
          <a:lstStyle/>
          <a:p>
            <a:r>
              <a:rPr lang="en-US" dirty="0"/>
              <a:t>Commons Town Hall</a:t>
            </a:r>
          </a:p>
        </p:txBody>
      </p:sp>
      <p:sp>
        <p:nvSpPr>
          <p:cNvPr id="3" name="Subtitle 2">
            <a:extLst>
              <a:ext uri="{FF2B5EF4-FFF2-40B4-BE49-F238E27FC236}">
                <a16:creationId xmlns:a16="http://schemas.microsoft.com/office/drawing/2014/main" id="{7DDBB6DD-2CC5-42CC-9598-98CDCA705DA5}"/>
              </a:ext>
            </a:extLst>
          </p:cNvPr>
          <p:cNvSpPr>
            <a:spLocks noGrp="1"/>
          </p:cNvSpPr>
          <p:nvPr>
            <p:ph type="subTitle" idx="1"/>
          </p:nvPr>
        </p:nvSpPr>
        <p:spPr/>
        <p:txBody>
          <a:bodyPr/>
          <a:lstStyle/>
          <a:p>
            <a:r>
              <a:rPr lang="en-US" dirty="0"/>
              <a:t>Tuesday, December 13</a:t>
            </a:r>
            <a:r>
              <a:rPr lang="en-US" baseline="30000" dirty="0"/>
              <a:t>th</a:t>
            </a:r>
            <a:r>
              <a:rPr lang="en-US" dirty="0"/>
              <a:t>, 2022</a:t>
            </a:r>
          </a:p>
        </p:txBody>
      </p:sp>
    </p:spTree>
    <p:extLst>
      <p:ext uri="{BB962C8B-B14F-4D97-AF65-F5344CB8AC3E}">
        <p14:creationId xmlns:p14="http://schemas.microsoft.com/office/powerpoint/2010/main" val="374333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outdoor, traveling&#10;&#10;Description automatically generated">
            <a:extLst>
              <a:ext uri="{FF2B5EF4-FFF2-40B4-BE49-F238E27FC236}">
                <a16:creationId xmlns:a16="http://schemas.microsoft.com/office/drawing/2014/main" id="{97B3DA24-3701-A021-A829-2C9954D7E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17295" y="553799"/>
            <a:ext cx="9957409" cy="5750401"/>
          </a:xfrm>
          <a:prstGeom prst="rect">
            <a:avLst/>
          </a:prstGeom>
          <a:noFill/>
        </p:spPr>
      </p:pic>
    </p:spTree>
    <p:extLst>
      <p:ext uri="{BB962C8B-B14F-4D97-AF65-F5344CB8AC3E}">
        <p14:creationId xmlns:p14="http://schemas.microsoft.com/office/powerpoint/2010/main" val="243379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34F3-4C5B-4136-9184-0A363CE329D8}"/>
              </a:ext>
            </a:extLst>
          </p:cNvPr>
          <p:cNvSpPr>
            <a:spLocks noGrp="1"/>
          </p:cNvSpPr>
          <p:nvPr>
            <p:ph type="title"/>
          </p:nvPr>
        </p:nvSpPr>
        <p:spPr>
          <a:xfrm>
            <a:off x="677334" y="609600"/>
            <a:ext cx="9632736" cy="1320800"/>
          </a:xfrm>
        </p:spPr>
        <p:txBody>
          <a:bodyPr>
            <a:normAutofit/>
          </a:bodyPr>
          <a:lstStyle/>
          <a:p>
            <a:r>
              <a:rPr lang="en-US" dirty="0"/>
              <a:t>Hate Crime Referrals</a:t>
            </a:r>
          </a:p>
        </p:txBody>
      </p:sp>
      <p:pic>
        <p:nvPicPr>
          <p:cNvPr id="6" name="Content Placeholder 5">
            <a:extLst>
              <a:ext uri="{FF2B5EF4-FFF2-40B4-BE49-F238E27FC236}">
                <a16:creationId xmlns:a16="http://schemas.microsoft.com/office/drawing/2014/main" id="{CDF7AA53-E811-4FB0-A87C-45E976B08BB1}"/>
              </a:ext>
            </a:extLst>
          </p:cNvPr>
          <p:cNvPicPr>
            <a:picLocks noGrp="1" noChangeAspect="1"/>
          </p:cNvPicPr>
          <p:nvPr>
            <p:ph idx="1"/>
          </p:nvPr>
        </p:nvPicPr>
        <p:blipFill>
          <a:blip r:embed="rId2"/>
          <a:stretch>
            <a:fillRect/>
          </a:stretch>
        </p:blipFill>
        <p:spPr>
          <a:xfrm>
            <a:off x="827929" y="1930400"/>
            <a:ext cx="10536142" cy="4769945"/>
          </a:xfrm>
        </p:spPr>
      </p:pic>
      <p:sp>
        <p:nvSpPr>
          <p:cNvPr id="9" name="Rectangle 8">
            <a:extLst>
              <a:ext uri="{FF2B5EF4-FFF2-40B4-BE49-F238E27FC236}">
                <a16:creationId xmlns:a16="http://schemas.microsoft.com/office/drawing/2014/main" id="{885B1563-7E53-406A-8EE8-D37E7F472CC6}"/>
              </a:ext>
            </a:extLst>
          </p:cNvPr>
          <p:cNvSpPr/>
          <p:nvPr/>
        </p:nvSpPr>
        <p:spPr>
          <a:xfrm>
            <a:off x="3917660" y="3813955"/>
            <a:ext cx="243281" cy="62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BC826F-84FC-4EEE-8741-C9D5DE796A9E}"/>
              </a:ext>
            </a:extLst>
          </p:cNvPr>
          <p:cNvSpPr/>
          <p:nvPr/>
        </p:nvSpPr>
        <p:spPr>
          <a:xfrm>
            <a:off x="4537044" y="5192193"/>
            <a:ext cx="1525400" cy="93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29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99AC12F7-DC7F-4489-8250-B6D92A3FFEA8}"/>
              </a:ext>
            </a:extLst>
          </p:cNvPr>
          <p:cNvPicPr>
            <a:picLocks noChangeAspect="1"/>
          </p:cNvPicPr>
          <p:nvPr/>
        </p:nvPicPr>
        <p:blipFill>
          <a:blip r:embed="rId3"/>
          <a:stretch>
            <a:fillRect/>
          </a:stretch>
        </p:blipFill>
        <p:spPr>
          <a:xfrm>
            <a:off x="2391946" y="0"/>
            <a:ext cx="7408107" cy="6858000"/>
          </a:xfrm>
          <a:prstGeom prst="rect">
            <a:avLst/>
          </a:prstGeom>
        </p:spPr>
      </p:pic>
    </p:spTree>
    <p:extLst>
      <p:ext uri="{BB962C8B-B14F-4D97-AF65-F5344CB8AC3E}">
        <p14:creationId xmlns:p14="http://schemas.microsoft.com/office/powerpoint/2010/main" val="334379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a Hate Crime?</a:t>
            </a:r>
            <a:endParaRPr lang="en-US" b="1" dirty="0">
              <a:solidFill>
                <a:srgbClr val="FFFF00"/>
              </a:solidFill>
            </a:endParaRPr>
          </a:p>
        </p:txBody>
      </p:sp>
      <p:sp>
        <p:nvSpPr>
          <p:cNvPr id="3" name="Slide Number Placeholder 2"/>
          <p:cNvSpPr>
            <a:spLocks noGrp="1"/>
          </p:cNvSpPr>
          <p:nvPr>
            <p:ph type="sldNum" sz="quarter" idx="12"/>
          </p:nvPr>
        </p:nvSpPr>
        <p:spPr/>
        <p:txBody>
          <a:bodyPr/>
          <a:lstStyle/>
          <a:p>
            <a:pPr>
              <a:defRPr/>
            </a:pPr>
            <a:fld id="{346499CE-03A5-426F-92FD-4BC554B23BF0}" type="slidenum">
              <a:rPr lang="en-US" smtClean="0"/>
              <a:pPr>
                <a:defRPr/>
              </a:pPr>
              <a:t>3</a:t>
            </a:fld>
            <a:endParaRPr lang="en-US" dirty="0"/>
          </a:p>
        </p:txBody>
      </p:sp>
      <p:sp>
        <p:nvSpPr>
          <p:cNvPr id="10" name="Content Placeholder 9">
            <a:extLst>
              <a:ext uri="{FF2B5EF4-FFF2-40B4-BE49-F238E27FC236}">
                <a16:creationId xmlns:a16="http://schemas.microsoft.com/office/drawing/2014/main" id="{137BE605-B783-450D-ADEB-DE30E6F0EAB8}"/>
              </a:ext>
            </a:extLst>
          </p:cNvPr>
          <p:cNvSpPr>
            <a:spLocks noGrp="1"/>
          </p:cNvSpPr>
          <p:nvPr>
            <p:ph idx="1"/>
          </p:nvPr>
        </p:nvSpPr>
        <p:spPr/>
        <p:txBody>
          <a:bodyPr/>
          <a:lstStyle/>
          <a:p>
            <a:endParaRPr lang="en-US" sz="1800" dirty="0"/>
          </a:p>
          <a:p>
            <a:endParaRPr lang="en-US" dirty="0"/>
          </a:p>
          <a:p>
            <a:endParaRPr lang="en-US" sz="1800" dirty="0"/>
          </a:p>
          <a:p>
            <a:endParaRPr lang="en-US" dirty="0"/>
          </a:p>
          <a:p>
            <a:endParaRPr lang="en-US" sz="1800" dirty="0"/>
          </a:p>
          <a:p>
            <a:endParaRPr lang="en-US" dirty="0"/>
          </a:p>
          <a:p>
            <a:endParaRPr lang="en-US" sz="1800" dirty="0"/>
          </a:p>
          <a:p>
            <a:r>
              <a:rPr lang="en-US" sz="2400" dirty="0"/>
              <a:t>HC = Crime + Bias Motivation</a:t>
            </a:r>
          </a:p>
          <a:p>
            <a:r>
              <a:rPr lang="en-US" sz="2400" dirty="0"/>
              <a:t>Proof:  Beyond a reasonable doubt</a:t>
            </a:r>
          </a:p>
        </p:txBody>
      </p:sp>
      <p:pic>
        <p:nvPicPr>
          <p:cNvPr id="11" name="Content Placeholder 3">
            <a:extLst>
              <a:ext uri="{FF2B5EF4-FFF2-40B4-BE49-F238E27FC236}">
                <a16:creationId xmlns:a16="http://schemas.microsoft.com/office/drawing/2014/main" id="{D46174F2-7DAC-4A00-A3A7-DB3D9D2C9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996" y="1795464"/>
            <a:ext cx="3829352" cy="2872015"/>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010F1142-A52E-422E-986B-B176C8DC5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795464"/>
            <a:ext cx="3685234" cy="287201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5164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677333" y="609600"/>
            <a:ext cx="9783087" cy="1320800"/>
          </a:xfrm>
        </p:spPr>
        <p:txBody>
          <a:bodyPr>
            <a:normAutofit/>
          </a:bodyPr>
          <a:lstStyle/>
          <a:p>
            <a:pPr eaLnBrk="1" hangingPunct="1">
              <a:defRPr/>
            </a:pPr>
            <a:r>
              <a:rPr lang="en-US" dirty="0"/>
              <a:t>Hate Crime: CA Penal Code sec. 422.55(a)</a:t>
            </a:r>
            <a:endParaRPr lang="en-US" b="1" dirty="0">
              <a:solidFill>
                <a:srgbClr val="FFFF00"/>
              </a:solidFill>
            </a:endParaRPr>
          </a:p>
        </p:txBody>
      </p:sp>
      <p:sp>
        <p:nvSpPr>
          <p:cNvPr id="3" name="Content Placeholder 2">
            <a:extLst>
              <a:ext uri="{FF2B5EF4-FFF2-40B4-BE49-F238E27FC236}">
                <a16:creationId xmlns:a16="http://schemas.microsoft.com/office/drawing/2014/main" id="{E17492E4-B45A-4230-A6F4-64E784FB64BB}"/>
              </a:ext>
            </a:extLst>
          </p:cNvPr>
          <p:cNvSpPr>
            <a:spLocks noGrp="1"/>
          </p:cNvSpPr>
          <p:nvPr>
            <p:ph idx="1"/>
          </p:nvPr>
        </p:nvSpPr>
        <p:spPr>
          <a:xfrm>
            <a:off x="677334" y="2160589"/>
            <a:ext cx="9625432" cy="3880773"/>
          </a:xfrm>
        </p:spPr>
        <p:txBody>
          <a:bodyPr>
            <a:normAutofit fontScale="77500" lnSpcReduction="20000"/>
          </a:bodyPr>
          <a:lstStyle/>
          <a:p>
            <a:pPr marL="0" indent="0">
              <a:buNone/>
              <a:defRPr/>
            </a:pPr>
            <a:r>
              <a:rPr lang="en-US" sz="2800" dirty="0"/>
              <a:t>A criminal act committed in whole or in part because of one or more of the following actual or perceived characteristics of the victim: </a:t>
            </a:r>
          </a:p>
          <a:p>
            <a:pPr lvl="1" indent="-342900">
              <a:defRPr/>
            </a:pPr>
            <a:r>
              <a:rPr lang="en-US" sz="2800" dirty="0"/>
              <a:t>Disability </a:t>
            </a:r>
          </a:p>
          <a:p>
            <a:pPr lvl="1" indent="-342900">
              <a:defRPr/>
            </a:pPr>
            <a:r>
              <a:rPr lang="en-US" sz="2800" dirty="0"/>
              <a:t>Gender </a:t>
            </a:r>
          </a:p>
          <a:p>
            <a:pPr lvl="1" indent="-342900">
              <a:defRPr/>
            </a:pPr>
            <a:r>
              <a:rPr lang="en-US" sz="2800" dirty="0"/>
              <a:t>Nationality </a:t>
            </a:r>
          </a:p>
          <a:p>
            <a:pPr lvl="1" indent="-342900">
              <a:defRPr/>
            </a:pPr>
            <a:r>
              <a:rPr lang="en-US" sz="2800" dirty="0"/>
              <a:t>Race or Ethnicity</a:t>
            </a:r>
          </a:p>
          <a:p>
            <a:pPr lvl="1" indent="-342900">
              <a:defRPr/>
            </a:pPr>
            <a:r>
              <a:rPr lang="en-US" sz="2800" dirty="0"/>
              <a:t>Religion  </a:t>
            </a:r>
          </a:p>
          <a:p>
            <a:pPr lvl="1" indent="-342900">
              <a:defRPr/>
            </a:pPr>
            <a:r>
              <a:rPr lang="en-US" sz="2800" dirty="0"/>
              <a:t>Sexual orientation</a:t>
            </a:r>
          </a:p>
          <a:p>
            <a:pPr marL="0" lvl="1" indent="0">
              <a:buClr>
                <a:schemeClr val="hlink"/>
              </a:buClr>
              <a:buNone/>
              <a:defRPr/>
            </a:pPr>
            <a:r>
              <a:rPr lang="en-US" sz="2800" dirty="0"/>
              <a:t>Association with a person or group with one or more of these actual or perceived characteristics</a:t>
            </a:r>
            <a:endParaRPr lang="en-US" sz="1900" dirty="0"/>
          </a:p>
        </p:txBody>
      </p:sp>
    </p:spTree>
    <p:extLst>
      <p:ext uri="{BB962C8B-B14F-4D97-AF65-F5344CB8AC3E}">
        <p14:creationId xmlns:p14="http://schemas.microsoft.com/office/powerpoint/2010/main" val="87645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AAA1B-D954-449A-B50F-6544225F3E84}"/>
              </a:ext>
            </a:extLst>
          </p:cNvPr>
          <p:cNvSpPr>
            <a:spLocks noGrp="1"/>
          </p:cNvSpPr>
          <p:nvPr>
            <p:ph idx="1"/>
          </p:nvPr>
        </p:nvSpPr>
        <p:spPr/>
        <p:txBody>
          <a:bodyPr>
            <a:normAutofit/>
          </a:bodyPr>
          <a:lstStyle/>
          <a:p>
            <a:pPr eaLnBrk="1" hangingPunct="1">
              <a:lnSpc>
                <a:spcPct val="90000"/>
              </a:lnSpc>
              <a:defRPr/>
            </a:pPr>
            <a:r>
              <a:rPr lang="en-US" sz="3200" dirty="0">
                <a:solidFill>
                  <a:schemeClr val="tx1"/>
                </a:solidFill>
              </a:rPr>
              <a:t>A crime against person or property </a:t>
            </a:r>
          </a:p>
          <a:p>
            <a:pPr eaLnBrk="1" hangingPunct="1">
              <a:lnSpc>
                <a:spcPct val="90000"/>
              </a:lnSpc>
              <a:defRPr/>
            </a:pPr>
            <a:r>
              <a:rPr lang="en-US" sz="3200" dirty="0">
                <a:solidFill>
                  <a:schemeClr val="tx1"/>
                </a:solidFill>
              </a:rPr>
              <a:t>In whole/part because of 	</a:t>
            </a:r>
          </a:p>
          <a:p>
            <a:pPr lvl="1" eaLnBrk="1" hangingPunct="1">
              <a:lnSpc>
                <a:spcPct val="90000"/>
              </a:lnSpc>
              <a:buFont typeface="Wingdings" pitchFamily="2" charset="2"/>
              <a:buNone/>
              <a:defRPr/>
            </a:pPr>
            <a:r>
              <a:rPr lang="en-US" sz="3200" dirty="0">
                <a:solidFill>
                  <a:schemeClr val="tx1"/>
                </a:solidFill>
              </a:rPr>
              <a:t>disability, gender, nationality, race/ethnicity, religion, or sexual orientation</a:t>
            </a:r>
          </a:p>
        </p:txBody>
      </p:sp>
      <p:sp>
        <p:nvSpPr>
          <p:cNvPr id="5" name="Title 4">
            <a:extLst>
              <a:ext uri="{FF2B5EF4-FFF2-40B4-BE49-F238E27FC236}">
                <a16:creationId xmlns:a16="http://schemas.microsoft.com/office/drawing/2014/main" id="{69752CBD-B3A9-4602-820F-477137F673FE}"/>
              </a:ext>
            </a:extLst>
          </p:cNvPr>
          <p:cNvSpPr>
            <a:spLocks noGrp="1"/>
          </p:cNvSpPr>
          <p:nvPr>
            <p:ph type="title"/>
          </p:nvPr>
        </p:nvSpPr>
        <p:spPr/>
        <p:txBody>
          <a:bodyPr/>
          <a:lstStyle/>
          <a:p>
            <a:r>
              <a:rPr lang="en-US" dirty="0"/>
              <a:t>Hate Crime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FC1FE-44B9-4FB6-988E-E03AB88C5DDE}"/>
              </a:ext>
            </a:extLst>
          </p:cNvPr>
          <p:cNvSpPr>
            <a:spLocks noGrp="1"/>
          </p:cNvSpPr>
          <p:nvPr>
            <p:ph type="title"/>
          </p:nvPr>
        </p:nvSpPr>
        <p:spPr/>
        <p:txBody>
          <a:bodyPr/>
          <a:lstStyle/>
          <a:p>
            <a:r>
              <a:rPr lang="en-US" sz="3600" dirty="0"/>
              <a:t>Bias Indicators</a:t>
            </a:r>
            <a:endParaRPr lang="en-US" dirty="0"/>
          </a:p>
        </p:txBody>
      </p:sp>
      <p:sp>
        <p:nvSpPr>
          <p:cNvPr id="5" name="Content Placeholder 4">
            <a:extLst>
              <a:ext uri="{FF2B5EF4-FFF2-40B4-BE49-F238E27FC236}">
                <a16:creationId xmlns:a16="http://schemas.microsoft.com/office/drawing/2014/main" id="{7FC67FDF-0EFF-4FAA-8209-4BEB134059CB}"/>
              </a:ext>
            </a:extLst>
          </p:cNvPr>
          <p:cNvSpPr>
            <a:spLocks noGrp="1"/>
          </p:cNvSpPr>
          <p:nvPr>
            <p:ph idx="1"/>
          </p:nvPr>
        </p:nvSpPr>
        <p:spPr>
          <a:xfrm>
            <a:off x="677334" y="2160589"/>
            <a:ext cx="10082632" cy="3880773"/>
          </a:xfrm>
        </p:spPr>
        <p:txBody>
          <a:bodyPr>
            <a:normAutofit fontScale="62500" lnSpcReduction="20000"/>
          </a:bodyPr>
          <a:lstStyle/>
          <a:p>
            <a:pPr eaLnBrk="1" hangingPunct="1">
              <a:lnSpc>
                <a:spcPct val="90000"/>
              </a:lnSpc>
              <a:defRPr/>
            </a:pPr>
            <a:r>
              <a:rPr lang="en-US" sz="3800" dirty="0"/>
              <a:t>Words, gestures, tattoos, jewelry, clothes, graffiti?</a:t>
            </a:r>
          </a:p>
          <a:p>
            <a:pPr eaLnBrk="1" hangingPunct="1">
              <a:lnSpc>
                <a:spcPct val="90000"/>
              </a:lnSpc>
              <a:defRPr/>
            </a:pPr>
            <a:r>
              <a:rPr lang="en-US" sz="3800" dirty="0"/>
              <a:t>Significant day/location for the victim’s group?</a:t>
            </a:r>
          </a:p>
          <a:p>
            <a:pPr eaLnBrk="1" hangingPunct="1">
              <a:lnSpc>
                <a:spcPct val="90000"/>
              </a:lnSpc>
              <a:defRPr/>
            </a:pPr>
            <a:r>
              <a:rPr lang="en-US" sz="3800" dirty="0"/>
              <a:t>History of tension between groups?</a:t>
            </a:r>
          </a:p>
          <a:p>
            <a:pPr eaLnBrk="1" hangingPunct="1">
              <a:lnSpc>
                <a:spcPct val="90000"/>
              </a:lnSpc>
              <a:defRPr/>
            </a:pPr>
            <a:r>
              <a:rPr lang="en-US" sz="3800" dirty="0"/>
              <a:t>Differences between the suspect and victim?</a:t>
            </a:r>
          </a:p>
          <a:p>
            <a:pPr eaLnBrk="1" hangingPunct="1">
              <a:lnSpc>
                <a:spcPct val="90000"/>
              </a:lnSpc>
              <a:defRPr/>
            </a:pPr>
            <a:r>
              <a:rPr lang="en-US" sz="3800" dirty="0"/>
              <a:t>Suspect involved in similar incidents?</a:t>
            </a:r>
          </a:p>
          <a:p>
            <a:pPr eaLnBrk="1" hangingPunct="1">
              <a:lnSpc>
                <a:spcPct val="90000"/>
              </a:lnSpc>
              <a:defRPr/>
            </a:pPr>
            <a:r>
              <a:rPr lang="en-US" sz="3800" dirty="0"/>
              <a:t>Victim new to the community?</a:t>
            </a:r>
          </a:p>
          <a:p>
            <a:pPr eaLnBrk="1" hangingPunct="1">
              <a:lnSpc>
                <a:spcPct val="90000"/>
              </a:lnSpc>
              <a:defRPr/>
            </a:pPr>
            <a:r>
              <a:rPr lang="en-US" sz="3800" dirty="0"/>
              <a:t>Suspect went to victim’s area?  Vice versa?</a:t>
            </a:r>
          </a:p>
          <a:p>
            <a:pPr eaLnBrk="1" hangingPunct="1">
              <a:lnSpc>
                <a:spcPct val="90000"/>
              </a:lnSpc>
              <a:defRPr/>
            </a:pPr>
            <a:r>
              <a:rPr lang="en-US" sz="3800" dirty="0"/>
              <a:t>Excessive or symbolic violence?</a:t>
            </a:r>
          </a:p>
          <a:p>
            <a:pPr eaLnBrk="1" hangingPunct="1">
              <a:lnSpc>
                <a:spcPct val="90000"/>
              </a:lnSpc>
              <a:defRPr/>
            </a:pPr>
            <a:r>
              <a:rPr lang="en-US" sz="3800" dirty="0"/>
              <a:t>Opinions of victim/community/suspect?</a:t>
            </a:r>
          </a:p>
          <a:p>
            <a:pPr eaLnBrk="1" hangingPunct="1">
              <a:lnSpc>
                <a:spcPct val="90000"/>
              </a:lnSpc>
              <a:defRPr/>
            </a:pPr>
            <a:r>
              <a:rPr lang="en-US" sz="3800" dirty="0"/>
              <a:t>No other rational reason for the crime?</a:t>
            </a:r>
            <a:endParaRPr lang="en-US" sz="2400" dirty="0"/>
          </a:p>
        </p:txBody>
      </p:sp>
    </p:spTree>
    <p:extLst>
      <p:ext uri="{BB962C8B-B14F-4D97-AF65-F5344CB8AC3E}">
        <p14:creationId xmlns:p14="http://schemas.microsoft.com/office/powerpoint/2010/main" val="27084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352B0-4F36-4E91-AB64-73845A9AF84D}"/>
              </a:ext>
            </a:extLst>
          </p:cNvPr>
          <p:cNvSpPr>
            <a:spLocks noGrp="1"/>
          </p:cNvSpPr>
          <p:nvPr>
            <p:ph type="title"/>
          </p:nvPr>
        </p:nvSpPr>
        <p:spPr/>
        <p:txBody>
          <a:bodyPr/>
          <a:lstStyle/>
          <a:p>
            <a:r>
              <a:rPr lang="en-US" dirty="0"/>
              <a:t>Hate Incident</a:t>
            </a:r>
          </a:p>
        </p:txBody>
      </p:sp>
      <p:sp>
        <p:nvSpPr>
          <p:cNvPr id="5" name="Content Placeholder 4">
            <a:extLst>
              <a:ext uri="{FF2B5EF4-FFF2-40B4-BE49-F238E27FC236}">
                <a16:creationId xmlns:a16="http://schemas.microsoft.com/office/drawing/2014/main" id="{D5C809D6-4640-4E82-82AA-7897B7E2A46A}"/>
              </a:ext>
            </a:extLst>
          </p:cNvPr>
          <p:cNvSpPr>
            <a:spLocks noGrp="1"/>
          </p:cNvSpPr>
          <p:nvPr>
            <p:ph idx="1"/>
          </p:nvPr>
        </p:nvSpPr>
        <p:spPr/>
        <p:txBody>
          <a:bodyPr>
            <a:normAutofit lnSpcReduction="10000"/>
          </a:bodyPr>
          <a:lstStyle/>
          <a:p>
            <a:r>
              <a:rPr lang="en-US" sz="3200" dirty="0"/>
              <a:t>Non-criminal conduct which is motivated by hatred, prejudice or bigotry and directed at any individual, residence, or house of worship, institution or business expressly because of the victim’s (person or institution) real or perceived race, nationality, ethnicity, religion, sexual orientation, gender, or disability.</a:t>
            </a:r>
          </a:p>
        </p:txBody>
      </p:sp>
    </p:spTree>
    <p:extLst>
      <p:ext uri="{BB962C8B-B14F-4D97-AF65-F5344CB8AC3E}">
        <p14:creationId xmlns:p14="http://schemas.microsoft.com/office/powerpoint/2010/main" val="372401481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iers have been spotted around Eureka that appear to recruit for a white nationalist group. Local law enforcement is investigating the matter. (Eureka Police Department — Contributed)&#10;">
            <a:extLst>
              <a:ext uri="{FF2B5EF4-FFF2-40B4-BE49-F238E27FC236}">
                <a16:creationId xmlns:a16="http://schemas.microsoft.com/office/drawing/2014/main" id="{1DBC4DD6-BD14-E74C-F6AD-5F476D1DD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91237" y="423920"/>
            <a:ext cx="4825789" cy="2762764"/>
          </a:xfrm>
          <a:prstGeom prst="rect">
            <a:avLst/>
          </a:prstGeom>
          <a:noFill/>
        </p:spPr>
      </p:pic>
      <p:pic>
        <p:nvPicPr>
          <p:cNvPr id="4" name="Picture 3" descr="A picture containing letter&#10;&#10;Description automatically generated">
            <a:extLst>
              <a:ext uri="{FF2B5EF4-FFF2-40B4-BE49-F238E27FC236}">
                <a16:creationId xmlns:a16="http://schemas.microsoft.com/office/drawing/2014/main" id="{F456897C-C3D0-CFFF-C8CD-B795E4F29507}"/>
              </a:ext>
            </a:extLst>
          </p:cNvPr>
          <p:cNvPicPr>
            <a:picLocks noChangeAspect="1"/>
          </p:cNvPicPr>
          <p:nvPr/>
        </p:nvPicPr>
        <p:blipFill>
          <a:blip r:embed="rId4"/>
          <a:stretch>
            <a:fillRect/>
          </a:stretch>
        </p:blipFill>
        <p:spPr>
          <a:xfrm>
            <a:off x="6174976" y="423920"/>
            <a:ext cx="4911578" cy="2762763"/>
          </a:xfrm>
          <a:prstGeom prst="rect">
            <a:avLst/>
          </a:prstGeom>
        </p:spPr>
      </p:pic>
      <p:pic>
        <p:nvPicPr>
          <p:cNvPr id="5" name="Picture 4" descr="A picture containing text, sky, outdoor, traveling&#10;&#10;Description automatically generated">
            <a:extLst>
              <a:ext uri="{FF2B5EF4-FFF2-40B4-BE49-F238E27FC236}">
                <a16:creationId xmlns:a16="http://schemas.microsoft.com/office/drawing/2014/main" id="{97B3DA24-3701-A021-A829-2C9954D7E3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191237" y="3310936"/>
            <a:ext cx="4825789" cy="2786892"/>
          </a:xfrm>
          <a:prstGeom prst="rect">
            <a:avLst/>
          </a:prstGeom>
          <a:noFill/>
        </p:spPr>
      </p:pic>
      <p:pic>
        <p:nvPicPr>
          <p:cNvPr id="6" name="Picture 5" descr="A picture containing text, sign, newspaper, banner&#10;&#10;Description automatically generated">
            <a:extLst>
              <a:ext uri="{FF2B5EF4-FFF2-40B4-BE49-F238E27FC236}">
                <a16:creationId xmlns:a16="http://schemas.microsoft.com/office/drawing/2014/main" id="{149FECCB-1F4E-2D49-C24A-BE05320630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566914" y="3306639"/>
            <a:ext cx="2139148" cy="2791189"/>
          </a:xfrm>
          <a:prstGeom prst="rect">
            <a:avLst/>
          </a:prstGeom>
          <a:noFill/>
        </p:spPr>
      </p:pic>
    </p:spTree>
    <p:extLst>
      <p:ext uri="{BB962C8B-B14F-4D97-AF65-F5344CB8AC3E}">
        <p14:creationId xmlns:p14="http://schemas.microsoft.com/office/powerpoint/2010/main" val="139771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34F3-4C5B-4136-9184-0A363CE329D8}"/>
              </a:ext>
            </a:extLst>
          </p:cNvPr>
          <p:cNvSpPr>
            <a:spLocks noGrp="1"/>
          </p:cNvSpPr>
          <p:nvPr>
            <p:ph type="title"/>
          </p:nvPr>
        </p:nvSpPr>
        <p:spPr>
          <a:xfrm>
            <a:off x="677334" y="609600"/>
            <a:ext cx="9565624" cy="1320800"/>
          </a:xfrm>
        </p:spPr>
        <p:txBody>
          <a:bodyPr>
            <a:normAutofit/>
          </a:bodyPr>
          <a:lstStyle/>
          <a:p>
            <a:r>
              <a:rPr lang="en-US" dirty="0"/>
              <a:t>Hate Crime Targeting Statistics</a:t>
            </a:r>
          </a:p>
        </p:txBody>
      </p:sp>
      <p:pic>
        <p:nvPicPr>
          <p:cNvPr id="6" name="Content Placeholder 5">
            <a:extLst>
              <a:ext uri="{FF2B5EF4-FFF2-40B4-BE49-F238E27FC236}">
                <a16:creationId xmlns:a16="http://schemas.microsoft.com/office/drawing/2014/main" id="{5AB51BD0-1982-4EDE-84D1-D1B2179B7571}"/>
              </a:ext>
            </a:extLst>
          </p:cNvPr>
          <p:cNvPicPr>
            <a:picLocks noGrp="1" noChangeAspect="1"/>
          </p:cNvPicPr>
          <p:nvPr>
            <p:ph idx="1"/>
          </p:nvPr>
        </p:nvPicPr>
        <p:blipFill>
          <a:blip r:embed="rId2"/>
          <a:stretch>
            <a:fillRect/>
          </a:stretch>
        </p:blipFill>
        <p:spPr>
          <a:xfrm>
            <a:off x="3069021" y="1270000"/>
            <a:ext cx="6053958" cy="5483576"/>
          </a:xfrm>
        </p:spPr>
      </p:pic>
      <p:sp>
        <p:nvSpPr>
          <p:cNvPr id="11" name="Rectangle 10">
            <a:extLst>
              <a:ext uri="{FF2B5EF4-FFF2-40B4-BE49-F238E27FC236}">
                <a16:creationId xmlns:a16="http://schemas.microsoft.com/office/drawing/2014/main" id="{99EDFD43-FA46-4FA9-ABC7-EF28DED2F98C}"/>
              </a:ext>
            </a:extLst>
          </p:cNvPr>
          <p:cNvSpPr/>
          <p:nvPr/>
        </p:nvSpPr>
        <p:spPr>
          <a:xfrm>
            <a:off x="2759978" y="4594132"/>
            <a:ext cx="243281" cy="62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FF55D8-2901-44D1-9145-638550387696}"/>
              </a:ext>
            </a:extLst>
          </p:cNvPr>
          <p:cNvSpPr/>
          <p:nvPr/>
        </p:nvSpPr>
        <p:spPr>
          <a:xfrm>
            <a:off x="3356816" y="5922626"/>
            <a:ext cx="1525400" cy="93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367386"/>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348</TotalTime>
  <Words>440</Words>
  <Application>Microsoft Office PowerPoint</Application>
  <PresentationFormat>Widescreen</PresentationFormat>
  <Paragraphs>63</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Trebuchet MS</vt:lpstr>
      <vt:lpstr>Wingdings</vt:lpstr>
      <vt:lpstr>Wingdings 3</vt:lpstr>
      <vt:lpstr>Facet</vt:lpstr>
      <vt:lpstr>Commons Town Hall</vt:lpstr>
      <vt:lpstr>PowerPoint Presentation</vt:lpstr>
      <vt:lpstr>What is a Hate Crime?</vt:lpstr>
      <vt:lpstr>Hate Crime: CA Penal Code sec. 422.55(a)</vt:lpstr>
      <vt:lpstr>Hate Crime</vt:lpstr>
      <vt:lpstr>Bias Indicators</vt:lpstr>
      <vt:lpstr>Hate Incident</vt:lpstr>
      <vt:lpstr>PowerPoint Presentation</vt:lpstr>
      <vt:lpstr>Hate Crime Targeting Statistics</vt:lpstr>
      <vt:lpstr>PowerPoint Presentation</vt:lpstr>
      <vt:lpstr>Hate Crime Referrals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 Town Hall</dc:title>
  <dc:creator>Mike Works</dc:creator>
  <cp:lastModifiedBy>Mike Works</cp:lastModifiedBy>
  <cp:revision>7</cp:revision>
  <dcterms:created xsi:type="dcterms:W3CDTF">2022-05-10T20:00:54Z</dcterms:created>
  <dcterms:modified xsi:type="dcterms:W3CDTF">2022-12-13T22:22:54Z</dcterms:modified>
</cp:coreProperties>
</file>