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5" r:id="rId1"/>
  </p:sldMasterIdLst>
  <p:sldIdLst>
    <p:sldId id="256" r:id="rId2"/>
    <p:sldId id="264" r:id="rId3"/>
    <p:sldId id="266" r:id="rId4"/>
    <p:sldId id="274" r:id="rId5"/>
    <p:sldId id="272" r:id="rId6"/>
    <p:sldId id="271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7BA420"/>
    <a:srgbClr val="597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3CBA56-60DE-4131-B7CF-9A9ED5FD1FA2}" v="10" dt="2022-11-07T23:14:56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Works" userId="b81c1b58-431f-48cc-ae25-4815f9ea8e0f" providerId="ADAL" clId="{DFF15EC6-CEDF-4208-91F2-1B0605935302}"/>
    <pc:docChg chg="modSld">
      <pc:chgData name="Mike Works" userId="b81c1b58-431f-48cc-ae25-4815f9ea8e0f" providerId="ADAL" clId="{DFF15EC6-CEDF-4208-91F2-1B0605935302}" dt="2022-08-09T23:12:46.193" v="2" actId="20577"/>
      <pc:docMkLst>
        <pc:docMk/>
      </pc:docMkLst>
      <pc:sldChg chg="modSp mod">
        <pc:chgData name="Mike Works" userId="b81c1b58-431f-48cc-ae25-4815f9ea8e0f" providerId="ADAL" clId="{DFF15EC6-CEDF-4208-91F2-1B0605935302}" dt="2022-08-09T23:12:46.193" v="2" actId="20577"/>
        <pc:sldMkLst>
          <pc:docMk/>
          <pc:sldMk cId="3743333232" sldId="256"/>
        </pc:sldMkLst>
        <pc:spChg chg="mod">
          <ac:chgData name="Mike Works" userId="b81c1b58-431f-48cc-ae25-4815f9ea8e0f" providerId="ADAL" clId="{DFF15EC6-CEDF-4208-91F2-1B0605935302}" dt="2022-08-09T23:12:46.193" v="2" actId="20577"/>
          <ac:spMkLst>
            <pc:docMk/>
            <pc:sldMk cId="3743333232" sldId="256"/>
            <ac:spMk id="3" creationId="{7DDBB6DD-2CC5-42CC-9598-98CDCA705DA5}"/>
          </ac:spMkLst>
        </pc:spChg>
      </pc:sldChg>
    </pc:docChg>
  </pc:docChgLst>
  <pc:docChgLst>
    <pc:chgData name="Mike Works" userId="b81c1b58-431f-48cc-ae25-4815f9ea8e0f" providerId="ADAL" clId="{885EBFFA-8A31-499C-9D1C-9AEA0C79303F}"/>
    <pc:docChg chg="undo custSel addSld delSld modSld modShowInfo">
      <pc:chgData name="Mike Works" userId="b81c1b58-431f-48cc-ae25-4815f9ea8e0f" providerId="ADAL" clId="{885EBFFA-8A31-499C-9D1C-9AEA0C79303F}" dt="2022-08-05T17:53:27.998" v="309" actId="1076"/>
      <pc:docMkLst>
        <pc:docMk/>
      </pc:docMkLst>
      <pc:sldChg chg="modSp mod">
        <pc:chgData name="Mike Works" userId="b81c1b58-431f-48cc-ae25-4815f9ea8e0f" providerId="ADAL" clId="{885EBFFA-8A31-499C-9D1C-9AEA0C79303F}" dt="2022-08-04T23:55:26.490" v="11" actId="20577"/>
        <pc:sldMkLst>
          <pc:docMk/>
          <pc:sldMk cId="3743333232" sldId="256"/>
        </pc:sldMkLst>
        <pc:spChg chg="mod">
          <ac:chgData name="Mike Works" userId="b81c1b58-431f-48cc-ae25-4815f9ea8e0f" providerId="ADAL" clId="{885EBFFA-8A31-499C-9D1C-9AEA0C79303F}" dt="2022-08-04T23:55:26.490" v="11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del">
        <pc:chgData name="Mike Works" userId="b81c1b58-431f-48cc-ae25-4815f9ea8e0f" providerId="ADAL" clId="{885EBFFA-8A31-499C-9D1C-9AEA0C79303F}" dt="2022-08-04T23:55:31.062" v="12" actId="47"/>
        <pc:sldMkLst>
          <pc:docMk/>
          <pc:sldMk cId="1105549961" sldId="265"/>
        </pc:sldMkLst>
      </pc:sldChg>
      <pc:sldChg chg="addSp delSp modSp mod">
        <pc:chgData name="Mike Works" userId="b81c1b58-431f-48cc-ae25-4815f9ea8e0f" providerId="ADAL" clId="{885EBFFA-8A31-499C-9D1C-9AEA0C79303F}" dt="2022-08-05T17:53:27.998" v="309" actId="1076"/>
        <pc:sldMkLst>
          <pc:docMk/>
          <pc:sldMk cId="28000437" sldId="266"/>
        </pc:sldMkLst>
        <pc:spChg chg="mod">
          <ac:chgData name="Mike Works" userId="b81c1b58-431f-48cc-ae25-4815f9ea8e0f" providerId="ADAL" clId="{885EBFFA-8A31-499C-9D1C-9AEA0C79303F}" dt="2022-08-05T17:45:37.935" v="218"/>
          <ac:spMkLst>
            <pc:docMk/>
            <pc:sldMk cId="28000437" sldId="266"/>
            <ac:spMk id="2" creationId="{089234F3-4C5B-4136-9184-0A363CE329D8}"/>
          </ac:spMkLst>
        </pc:spChg>
        <pc:spChg chg="add del mod">
          <ac:chgData name="Mike Works" userId="b81c1b58-431f-48cc-ae25-4815f9ea8e0f" providerId="ADAL" clId="{885EBFFA-8A31-499C-9D1C-9AEA0C79303F}" dt="2022-08-05T17:47:25.812" v="219" actId="931"/>
          <ac:spMkLst>
            <pc:docMk/>
            <pc:sldMk cId="28000437" sldId="266"/>
            <ac:spMk id="4" creationId="{DC7216F0-F094-455F-81BC-5241015CE842}"/>
          </ac:spMkLst>
        </pc:spChg>
        <pc:spChg chg="add del mod">
          <ac:chgData name="Mike Works" userId="b81c1b58-431f-48cc-ae25-4815f9ea8e0f" providerId="ADAL" clId="{885EBFFA-8A31-499C-9D1C-9AEA0C79303F}" dt="2022-08-04T23:56:09.316" v="14" actId="931"/>
          <ac:spMkLst>
            <pc:docMk/>
            <pc:sldMk cId="28000437" sldId="266"/>
            <ac:spMk id="4" creationId="{EC8E96D6-95B4-4651-8697-A3CBD8323790}"/>
          </ac:spMkLst>
        </pc:spChg>
        <pc:spChg chg="add mod">
          <ac:chgData name="Mike Works" userId="b81c1b58-431f-48cc-ae25-4815f9ea8e0f" providerId="ADAL" clId="{885EBFFA-8A31-499C-9D1C-9AEA0C79303F}" dt="2022-08-05T17:50:18.657" v="299" actId="1076"/>
          <ac:spMkLst>
            <pc:docMk/>
            <pc:sldMk cId="28000437" sldId="266"/>
            <ac:spMk id="8" creationId="{B2111C39-27A8-4FD0-8E72-D834B431314B}"/>
          </ac:spMkLst>
        </pc:spChg>
        <pc:spChg chg="add mod">
          <ac:chgData name="Mike Works" userId="b81c1b58-431f-48cc-ae25-4815f9ea8e0f" providerId="ADAL" clId="{885EBFFA-8A31-499C-9D1C-9AEA0C79303F}" dt="2022-08-05T17:50:04.581" v="298" actId="1076"/>
          <ac:spMkLst>
            <pc:docMk/>
            <pc:sldMk cId="28000437" sldId="266"/>
            <ac:spMk id="10" creationId="{4E6975BD-700A-47F6-8FAB-66FC94FB6B69}"/>
          </ac:spMkLst>
        </pc:spChg>
        <pc:picChg chg="del">
          <ac:chgData name="Mike Works" userId="b81c1b58-431f-48cc-ae25-4815f9ea8e0f" providerId="ADAL" clId="{885EBFFA-8A31-499C-9D1C-9AEA0C79303F}" dt="2022-08-04T23:55:46.628" v="13" actId="478"/>
          <ac:picMkLst>
            <pc:docMk/>
            <pc:sldMk cId="28000437" sldId="266"/>
            <ac:picMk id="5" creationId="{580B078D-C211-426A-9842-E2EEA1540F11}"/>
          </ac:picMkLst>
        </pc:picChg>
        <pc:picChg chg="add del mod">
          <ac:chgData name="Mike Works" userId="b81c1b58-431f-48cc-ae25-4815f9ea8e0f" providerId="ADAL" clId="{885EBFFA-8A31-499C-9D1C-9AEA0C79303F}" dt="2022-08-05T17:44:03.081" v="205" actId="478"/>
          <ac:picMkLst>
            <pc:docMk/>
            <pc:sldMk cId="28000437" sldId="266"/>
            <ac:picMk id="7" creationId="{F55BDC31-B3BF-4F73-A15C-869718A9408A}"/>
          </ac:picMkLst>
        </pc:picChg>
        <pc:picChg chg="add mod">
          <ac:chgData name="Mike Works" userId="b81c1b58-431f-48cc-ae25-4815f9ea8e0f" providerId="ADAL" clId="{885EBFFA-8A31-499C-9D1C-9AEA0C79303F}" dt="2022-08-05T17:50:50.622" v="301" actId="14100"/>
          <ac:picMkLst>
            <pc:docMk/>
            <pc:sldMk cId="28000437" sldId="266"/>
            <ac:picMk id="9" creationId="{4A122484-26C8-45E9-A012-B89EE1139F28}"/>
          </ac:picMkLst>
        </pc:picChg>
        <pc:picChg chg="add mod">
          <ac:chgData name="Mike Works" userId="b81c1b58-431f-48cc-ae25-4815f9ea8e0f" providerId="ADAL" clId="{885EBFFA-8A31-499C-9D1C-9AEA0C79303F}" dt="2022-08-05T17:53:27.998" v="309" actId="1076"/>
          <ac:picMkLst>
            <pc:docMk/>
            <pc:sldMk cId="28000437" sldId="266"/>
            <ac:picMk id="12" creationId="{6046BDEF-9B2A-4742-9954-CF26630578CB}"/>
          </ac:picMkLst>
        </pc:picChg>
      </pc:sldChg>
      <pc:sldChg chg="modSp add del mod">
        <pc:chgData name="Mike Works" userId="b81c1b58-431f-48cc-ae25-4815f9ea8e0f" providerId="ADAL" clId="{885EBFFA-8A31-499C-9D1C-9AEA0C79303F}" dt="2022-08-05T16:39:15.742" v="177" actId="2696"/>
        <pc:sldMkLst>
          <pc:docMk/>
          <pc:sldMk cId="3461967374" sldId="267"/>
        </pc:sldMkLst>
        <pc:spChg chg="mod">
          <ac:chgData name="Mike Works" userId="b81c1b58-431f-48cc-ae25-4815f9ea8e0f" providerId="ADAL" clId="{885EBFFA-8A31-499C-9D1C-9AEA0C79303F}" dt="2022-08-04T23:57:24.284" v="60" actId="20577"/>
          <ac:spMkLst>
            <pc:docMk/>
            <pc:sldMk cId="3461967374" sldId="267"/>
            <ac:spMk id="2" creationId="{089234F3-4C5B-4136-9184-0A363CE329D8}"/>
          </ac:spMkLst>
        </pc:spChg>
        <pc:picChg chg="mod">
          <ac:chgData name="Mike Works" userId="b81c1b58-431f-48cc-ae25-4815f9ea8e0f" providerId="ADAL" clId="{885EBFFA-8A31-499C-9D1C-9AEA0C79303F}" dt="2022-08-05T00:01:03.644" v="152"/>
          <ac:picMkLst>
            <pc:docMk/>
            <pc:sldMk cId="3461967374" sldId="267"/>
            <ac:picMk id="7" creationId="{F55BDC31-B3BF-4F73-A15C-869718A9408A}"/>
          </ac:picMkLst>
        </pc:picChg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637777248" sldId="267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885452113" sldId="268"/>
        </pc:sldMkLst>
      </pc:sldChg>
      <pc:sldChg chg="modSp add del mod">
        <pc:chgData name="Mike Works" userId="b81c1b58-431f-48cc-ae25-4815f9ea8e0f" providerId="ADAL" clId="{885EBFFA-8A31-499C-9D1C-9AEA0C79303F}" dt="2022-08-05T16:41:14.796" v="202" actId="2696"/>
        <pc:sldMkLst>
          <pc:docMk/>
          <pc:sldMk cId="2142154842" sldId="268"/>
        </pc:sldMkLst>
        <pc:spChg chg="mod">
          <ac:chgData name="Mike Works" userId="b81c1b58-431f-48cc-ae25-4815f9ea8e0f" providerId="ADAL" clId="{885EBFFA-8A31-499C-9D1C-9AEA0C79303F}" dt="2022-08-04T23:59:09.062" v="139" actId="20577"/>
          <ac:spMkLst>
            <pc:docMk/>
            <pc:sldMk cId="2142154842" sldId="268"/>
            <ac:spMk id="2" creationId="{089234F3-4C5B-4136-9184-0A363CE329D8}"/>
          </ac:spMkLst>
        </pc:spChg>
        <pc:picChg chg="mod">
          <ac:chgData name="Mike Works" userId="b81c1b58-431f-48cc-ae25-4815f9ea8e0f" providerId="ADAL" clId="{885EBFFA-8A31-499C-9D1C-9AEA0C79303F}" dt="2022-08-05T00:01:22.466" v="153"/>
          <ac:picMkLst>
            <pc:docMk/>
            <pc:sldMk cId="2142154842" sldId="268"/>
            <ac:picMk id="7" creationId="{F55BDC31-B3BF-4F73-A15C-869718A9408A}"/>
          </ac:picMkLst>
        </pc:picChg>
      </pc:sldChg>
      <pc:sldChg chg="modSp add del mod">
        <pc:chgData name="Mike Works" userId="b81c1b58-431f-48cc-ae25-4815f9ea8e0f" providerId="ADAL" clId="{885EBFFA-8A31-499C-9D1C-9AEA0C79303F}" dt="2022-08-05T16:41:17.793" v="203" actId="2696"/>
        <pc:sldMkLst>
          <pc:docMk/>
          <pc:sldMk cId="402921969" sldId="269"/>
        </pc:sldMkLst>
        <pc:spChg chg="mod">
          <ac:chgData name="Mike Works" userId="b81c1b58-431f-48cc-ae25-4815f9ea8e0f" providerId="ADAL" clId="{885EBFFA-8A31-499C-9D1C-9AEA0C79303F}" dt="2022-08-04T23:59:26.781" v="147" actId="20577"/>
          <ac:spMkLst>
            <pc:docMk/>
            <pc:sldMk cId="402921969" sldId="269"/>
            <ac:spMk id="2" creationId="{089234F3-4C5B-4136-9184-0A363CE329D8}"/>
          </ac:spMkLst>
        </pc:spChg>
        <pc:picChg chg="mod">
          <ac:chgData name="Mike Works" userId="b81c1b58-431f-48cc-ae25-4815f9ea8e0f" providerId="ADAL" clId="{885EBFFA-8A31-499C-9D1C-9AEA0C79303F}" dt="2022-08-05T00:01:42.544" v="154"/>
          <ac:picMkLst>
            <pc:docMk/>
            <pc:sldMk cId="402921969" sldId="269"/>
            <ac:picMk id="7" creationId="{F55BDC31-B3BF-4F73-A15C-869718A9408A}"/>
          </ac:picMkLst>
        </pc:picChg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1149956357" sldId="269"/>
        </pc:sldMkLst>
      </pc:sldChg>
      <pc:sldChg chg="add del">
        <pc:chgData name="Mike Works" userId="b81c1b58-431f-48cc-ae25-4815f9ea8e0f" providerId="ADAL" clId="{885EBFFA-8A31-499C-9D1C-9AEA0C79303F}" dt="2022-08-05T16:39:20.127" v="178" actId="2696"/>
        <pc:sldMkLst>
          <pc:docMk/>
          <pc:sldMk cId="3723900384" sldId="270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802522186" sldId="270"/>
        </pc:sldMkLst>
      </pc:sldChg>
      <pc:sldChg chg="addSp modSp add mod">
        <pc:chgData name="Mike Works" userId="b81c1b58-431f-48cc-ae25-4815f9ea8e0f" providerId="ADAL" clId="{885EBFFA-8A31-499C-9D1C-9AEA0C79303F}" dt="2022-08-05T16:40:52.048" v="201" actId="1076"/>
        <pc:sldMkLst>
          <pc:docMk/>
          <pc:sldMk cId="2508367386" sldId="271"/>
        </pc:sldMkLst>
        <pc:spChg chg="mod">
          <ac:chgData name="Mike Works" userId="b81c1b58-431f-48cc-ae25-4815f9ea8e0f" providerId="ADAL" clId="{885EBFFA-8A31-499C-9D1C-9AEA0C79303F}" dt="2022-08-05T16:39:59.795" v="185"/>
          <ac:spMkLst>
            <pc:docMk/>
            <pc:sldMk cId="2508367386" sldId="271"/>
            <ac:spMk id="2" creationId="{089234F3-4C5B-4136-9184-0A363CE329D8}"/>
          </ac:spMkLst>
        </pc:spChg>
        <pc:picChg chg="add mod">
          <ac:chgData name="Mike Works" userId="b81c1b58-431f-48cc-ae25-4815f9ea8e0f" providerId="ADAL" clId="{885EBFFA-8A31-499C-9D1C-9AEA0C79303F}" dt="2022-08-05T16:40:46.233" v="200" actId="1076"/>
          <ac:picMkLst>
            <pc:docMk/>
            <pc:sldMk cId="2508367386" sldId="271"/>
            <ac:picMk id="4" creationId="{5A60125F-CA5E-4920-940E-507A18AD0EED}"/>
          </ac:picMkLst>
        </pc:picChg>
        <pc:picChg chg="mod">
          <ac:chgData name="Mike Works" userId="b81c1b58-431f-48cc-ae25-4815f9ea8e0f" providerId="ADAL" clId="{885EBFFA-8A31-499C-9D1C-9AEA0C79303F}" dt="2022-08-05T16:40:52.048" v="201" actId="1076"/>
          <ac:picMkLst>
            <pc:docMk/>
            <pc:sldMk cId="2508367386" sldId="271"/>
            <ac:picMk id="7" creationId="{F55BDC31-B3BF-4F73-A15C-869718A9408A}"/>
          </ac:picMkLst>
        </pc:picChg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582918532" sldId="271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479194466" sldId="272"/>
        </pc:sldMkLst>
      </pc:sldChg>
      <pc:sldChg chg="add">
        <pc:chgData name="Mike Works" userId="b81c1b58-431f-48cc-ae25-4815f9ea8e0f" providerId="ADAL" clId="{885EBFFA-8A31-499C-9D1C-9AEA0C79303F}" dt="2022-08-05T17:43:47.106" v="204" actId="2890"/>
        <pc:sldMkLst>
          <pc:docMk/>
          <pc:sldMk cId="2059632472" sldId="272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3912588404" sldId="273"/>
        </pc:sldMkLst>
      </pc:sldChg>
      <pc:sldChg chg="del">
        <pc:chgData name="Mike Works" userId="b81c1b58-431f-48cc-ae25-4815f9ea8e0f" providerId="ADAL" clId="{885EBFFA-8A31-499C-9D1C-9AEA0C79303F}" dt="2022-08-04T23:57:05.137" v="46" actId="2696"/>
        <pc:sldMkLst>
          <pc:docMk/>
          <pc:sldMk cId="843659620" sldId="274"/>
        </pc:sldMkLst>
      </pc:sldChg>
    </pc:docChg>
  </pc:docChgLst>
  <pc:docChgLst>
    <pc:chgData name="Mike Works" userId="b81c1b58-431f-48cc-ae25-4815f9ea8e0f" providerId="ADAL" clId="{3A89CDC3-DBDE-466E-A166-667B8E9738C3}"/>
    <pc:docChg chg="undo custSel addSld modSld">
      <pc:chgData name="Mike Works" userId="b81c1b58-431f-48cc-ae25-4815f9ea8e0f" providerId="ADAL" clId="{3A89CDC3-DBDE-466E-A166-667B8E9738C3}" dt="2022-10-10T22:32:46.762" v="179"/>
      <pc:docMkLst>
        <pc:docMk/>
      </pc:docMkLst>
      <pc:sldChg chg="modSp mod">
        <pc:chgData name="Mike Works" userId="b81c1b58-431f-48cc-ae25-4815f9ea8e0f" providerId="ADAL" clId="{3A89CDC3-DBDE-466E-A166-667B8E9738C3}" dt="2022-10-10T22:13:27.767" v="17" actId="20577"/>
        <pc:sldMkLst>
          <pc:docMk/>
          <pc:sldMk cId="3743333232" sldId="256"/>
        </pc:sldMkLst>
        <pc:spChg chg="mod">
          <ac:chgData name="Mike Works" userId="b81c1b58-431f-48cc-ae25-4815f9ea8e0f" providerId="ADAL" clId="{3A89CDC3-DBDE-466E-A166-667B8E9738C3}" dt="2022-10-10T22:13:27.767" v="17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mod">
        <pc:chgData name="Mike Works" userId="b81c1b58-431f-48cc-ae25-4815f9ea8e0f" providerId="ADAL" clId="{3A89CDC3-DBDE-466E-A166-667B8E9738C3}" dt="2022-10-10T22:17:21.620" v="55" actId="1076"/>
        <pc:sldMkLst>
          <pc:docMk/>
          <pc:sldMk cId="28000437" sldId="266"/>
        </pc:sldMkLst>
        <pc:spChg chg="mod">
          <ac:chgData name="Mike Works" userId="b81c1b58-431f-48cc-ae25-4815f9ea8e0f" providerId="ADAL" clId="{3A89CDC3-DBDE-466E-A166-667B8E9738C3}" dt="2022-10-10T22:16:19.201" v="48" actId="20577"/>
          <ac:spMkLst>
            <pc:docMk/>
            <pc:sldMk cId="28000437" sldId="266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15:50.607" v="18" actId="478"/>
          <ac:spMkLst>
            <pc:docMk/>
            <pc:sldMk cId="28000437" sldId="266"/>
            <ac:spMk id="4" creationId="{1E29FF55-C0CF-4DBA-8682-8B989E962468}"/>
          </ac:spMkLst>
        </pc:spChg>
        <pc:picChg chg="del">
          <ac:chgData name="Mike Works" userId="b81c1b58-431f-48cc-ae25-4815f9ea8e0f" providerId="ADAL" clId="{3A89CDC3-DBDE-466E-A166-667B8E9738C3}" dt="2022-10-10T22:15:50.607" v="18" actId="478"/>
          <ac:picMkLst>
            <pc:docMk/>
            <pc:sldMk cId="28000437" sldId="266"/>
            <ac:picMk id="6" creationId="{A2B0A46C-CC44-43DD-8BE4-7E4C5ADE8CF2}"/>
          </ac:picMkLst>
        </pc:picChg>
        <pc:picChg chg="add mod">
          <ac:chgData name="Mike Works" userId="b81c1b58-431f-48cc-ae25-4815f9ea8e0f" providerId="ADAL" clId="{3A89CDC3-DBDE-466E-A166-667B8E9738C3}" dt="2022-10-10T22:17:21.620" v="55" actId="1076"/>
          <ac:picMkLst>
            <pc:docMk/>
            <pc:sldMk cId="28000437" sldId="266"/>
            <ac:picMk id="7" creationId="{935C0E4C-D705-4C79-BFF8-C294A68A896E}"/>
          </ac:picMkLst>
        </pc:picChg>
      </pc:sldChg>
      <pc:sldChg chg="addSp delSp modSp mod">
        <pc:chgData name="Mike Works" userId="b81c1b58-431f-48cc-ae25-4815f9ea8e0f" providerId="ADAL" clId="{3A89CDC3-DBDE-466E-A166-667B8E9738C3}" dt="2022-10-10T22:25:38.862" v="119"/>
        <pc:sldMkLst>
          <pc:docMk/>
          <pc:sldMk cId="2508367386" sldId="271"/>
        </pc:sldMkLst>
        <pc:spChg chg="mod">
          <ac:chgData name="Mike Works" userId="b81c1b58-431f-48cc-ae25-4815f9ea8e0f" providerId="ADAL" clId="{3A89CDC3-DBDE-466E-A166-667B8E9738C3}" dt="2022-10-10T22:24:38.093" v="110" actId="14100"/>
          <ac:spMkLst>
            <pc:docMk/>
            <pc:sldMk cId="2508367386" sldId="271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24:45.703" v="115" actId="478"/>
          <ac:spMkLst>
            <pc:docMk/>
            <pc:sldMk cId="2508367386" sldId="271"/>
            <ac:spMk id="5" creationId="{21FE75F7-19E0-41C6-9400-7D8C4487740D}"/>
          </ac:spMkLst>
        </pc:spChg>
        <pc:spChg chg="del">
          <ac:chgData name="Mike Works" userId="b81c1b58-431f-48cc-ae25-4815f9ea8e0f" providerId="ADAL" clId="{3A89CDC3-DBDE-466E-A166-667B8E9738C3}" dt="2022-10-10T22:24:44.020" v="113" actId="478"/>
          <ac:spMkLst>
            <pc:docMk/>
            <pc:sldMk cId="2508367386" sldId="271"/>
            <ac:spMk id="9" creationId="{EEBE2BAF-C210-462F-94A8-25F0CF9A0812}"/>
          </ac:spMkLst>
        </pc:spChg>
        <pc:picChg chg="del">
          <ac:chgData name="Mike Works" userId="b81c1b58-431f-48cc-ae25-4815f9ea8e0f" providerId="ADAL" clId="{3A89CDC3-DBDE-466E-A166-667B8E9738C3}" dt="2022-10-10T22:24:40.336" v="111" actId="478"/>
          <ac:picMkLst>
            <pc:docMk/>
            <pc:sldMk cId="2508367386" sldId="271"/>
            <ac:picMk id="4" creationId="{78B6EC4F-24C2-46C9-A264-3A45D2CF0F3F}"/>
          </ac:picMkLst>
        </pc:picChg>
        <pc:picChg chg="del">
          <ac:chgData name="Mike Works" userId="b81c1b58-431f-48cc-ae25-4815f9ea8e0f" providerId="ADAL" clId="{3A89CDC3-DBDE-466E-A166-667B8E9738C3}" dt="2022-10-10T22:24:47.120" v="116" actId="478"/>
          <ac:picMkLst>
            <pc:docMk/>
            <pc:sldMk cId="2508367386" sldId="271"/>
            <ac:picMk id="6" creationId="{2A70B03E-C1DA-4FB1-A973-F1E09B07A476}"/>
          </ac:picMkLst>
        </pc:picChg>
        <pc:picChg chg="del">
          <ac:chgData name="Mike Works" userId="b81c1b58-431f-48cc-ae25-4815f9ea8e0f" providerId="ADAL" clId="{3A89CDC3-DBDE-466E-A166-667B8E9738C3}" dt="2022-10-10T22:24:45.703" v="115" actId="478"/>
          <ac:picMkLst>
            <pc:docMk/>
            <pc:sldMk cId="2508367386" sldId="271"/>
            <ac:picMk id="8" creationId="{3C75BC94-CBD8-420D-8919-0BD147FC50F6}"/>
          </ac:picMkLst>
        </pc:picChg>
        <pc:picChg chg="add mod">
          <ac:chgData name="Mike Works" userId="b81c1b58-431f-48cc-ae25-4815f9ea8e0f" providerId="ADAL" clId="{3A89CDC3-DBDE-466E-A166-667B8E9738C3}" dt="2022-10-10T22:25:38.862" v="119"/>
          <ac:picMkLst>
            <pc:docMk/>
            <pc:sldMk cId="2508367386" sldId="271"/>
            <ac:picMk id="14" creationId="{83B66490-CFD7-4BE7-82A8-974AB7CF2B81}"/>
          </ac:picMkLst>
        </pc:picChg>
        <pc:cxnChg chg="del">
          <ac:chgData name="Mike Works" userId="b81c1b58-431f-48cc-ae25-4815f9ea8e0f" providerId="ADAL" clId="{3A89CDC3-DBDE-466E-A166-667B8E9738C3}" dt="2022-10-10T22:24:42.387" v="112" actId="478"/>
          <ac:cxnSpMkLst>
            <pc:docMk/>
            <pc:sldMk cId="2508367386" sldId="271"/>
            <ac:cxnSpMk id="10" creationId="{4E8B6871-4B42-4A90-ACD3-61253AB2C5D4}"/>
          </ac:cxnSpMkLst>
        </pc:cxnChg>
        <pc:cxnChg chg="del">
          <ac:chgData name="Mike Works" userId="b81c1b58-431f-48cc-ae25-4815f9ea8e0f" providerId="ADAL" clId="{3A89CDC3-DBDE-466E-A166-667B8E9738C3}" dt="2022-10-10T22:24:44.937" v="114" actId="478"/>
          <ac:cxnSpMkLst>
            <pc:docMk/>
            <pc:sldMk cId="2508367386" sldId="271"/>
            <ac:cxnSpMk id="12" creationId="{96E45C4B-B1CB-4542-8228-C7759233B8FD}"/>
          </ac:cxnSpMkLst>
        </pc:cxnChg>
      </pc:sldChg>
      <pc:sldChg chg="addSp delSp modSp mod">
        <pc:chgData name="Mike Works" userId="b81c1b58-431f-48cc-ae25-4815f9ea8e0f" providerId="ADAL" clId="{3A89CDC3-DBDE-466E-A166-667B8E9738C3}" dt="2022-10-10T22:24:01.470" v="101" actId="20577"/>
        <pc:sldMkLst>
          <pc:docMk/>
          <pc:sldMk cId="2059632472" sldId="272"/>
        </pc:sldMkLst>
        <pc:spChg chg="mod">
          <ac:chgData name="Mike Works" userId="b81c1b58-431f-48cc-ae25-4815f9ea8e0f" providerId="ADAL" clId="{3A89CDC3-DBDE-466E-A166-667B8E9738C3}" dt="2022-10-10T22:24:01.470" v="101" actId="20577"/>
          <ac:spMkLst>
            <pc:docMk/>
            <pc:sldMk cId="2059632472" sldId="272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21:53.586" v="82" actId="478"/>
          <ac:spMkLst>
            <pc:docMk/>
            <pc:sldMk cId="2059632472" sldId="272"/>
            <ac:spMk id="5" creationId="{5C1A9F7D-E534-42B7-9719-112C404F71A0}"/>
          </ac:spMkLst>
        </pc:spChg>
        <pc:spChg chg="del">
          <ac:chgData name="Mike Works" userId="b81c1b58-431f-48cc-ae25-4815f9ea8e0f" providerId="ADAL" clId="{3A89CDC3-DBDE-466E-A166-667B8E9738C3}" dt="2022-10-10T22:21:57.119" v="83" actId="478"/>
          <ac:spMkLst>
            <pc:docMk/>
            <pc:sldMk cId="2059632472" sldId="272"/>
            <ac:spMk id="8" creationId="{D83C93B7-E53B-4C3D-856C-38BC2D1488E0}"/>
          </ac:spMkLst>
        </pc:spChg>
        <pc:picChg chg="del">
          <ac:chgData name="Mike Works" userId="b81c1b58-431f-48cc-ae25-4815f9ea8e0f" providerId="ADAL" clId="{3A89CDC3-DBDE-466E-A166-667B8E9738C3}" dt="2022-10-10T22:21:53.586" v="82" actId="478"/>
          <ac:picMkLst>
            <pc:docMk/>
            <pc:sldMk cId="2059632472" sldId="272"/>
            <ac:picMk id="6" creationId="{1A784F8F-1BE8-4CB9-B20D-19646968A4EA}"/>
          </ac:picMkLst>
        </pc:picChg>
        <pc:picChg chg="add mod">
          <ac:chgData name="Mike Works" userId="b81c1b58-431f-48cc-ae25-4815f9ea8e0f" providerId="ADAL" clId="{3A89CDC3-DBDE-466E-A166-667B8E9738C3}" dt="2022-10-10T22:22:53.779" v="86"/>
          <ac:picMkLst>
            <pc:docMk/>
            <pc:sldMk cId="2059632472" sldId="272"/>
            <ac:picMk id="10" creationId="{D1A8D345-E5CB-41C6-9BD4-7A8BB172A177}"/>
          </ac:picMkLst>
        </pc:picChg>
      </pc:sldChg>
      <pc:sldChg chg="addSp delSp modSp mod">
        <pc:chgData name="Mike Works" userId="b81c1b58-431f-48cc-ae25-4815f9ea8e0f" providerId="ADAL" clId="{3A89CDC3-DBDE-466E-A166-667B8E9738C3}" dt="2022-10-10T22:28:29.324" v="136"/>
        <pc:sldMkLst>
          <pc:docMk/>
          <pc:sldMk cId="1212297145" sldId="273"/>
        </pc:sldMkLst>
        <pc:spChg chg="mod">
          <ac:chgData name="Mike Works" userId="b81c1b58-431f-48cc-ae25-4815f9ea8e0f" providerId="ADAL" clId="{3A89CDC3-DBDE-466E-A166-667B8E9738C3}" dt="2022-10-10T22:27:03.893" v="131" actId="14100"/>
          <ac:spMkLst>
            <pc:docMk/>
            <pc:sldMk cId="1212297145" sldId="273"/>
            <ac:spMk id="2" creationId="{089234F3-4C5B-4136-9184-0A363CE329D8}"/>
          </ac:spMkLst>
        </pc:spChg>
        <pc:spChg chg="add mod">
          <ac:chgData name="Mike Works" userId="b81c1b58-431f-48cc-ae25-4815f9ea8e0f" providerId="ADAL" clId="{3A89CDC3-DBDE-466E-A166-667B8E9738C3}" dt="2022-10-10T22:26:25.221" v="123" actId="478"/>
          <ac:spMkLst>
            <pc:docMk/>
            <pc:sldMk cId="1212297145" sldId="273"/>
            <ac:spMk id="5" creationId="{314E3672-92B9-4ED3-B7B6-7BA95C62385E}"/>
          </ac:spMkLst>
        </pc:spChg>
        <pc:spChg chg="del">
          <ac:chgData name="Mike Works" userId="b81c1b58-431f-48cc-ae25-4815f9ea8e0f" providerId="ADAL" clId="{3A89CDC3-DBDE-466E-A166-667B8E9738C3}" dt="2022-10-10T22:26:23.654" v="121" actId="478"/>
          <ac:spMkLst>
            <pc:docMk/>
            <pc:sldMk cId="1212297145" sldId="273"/>
            <ac:spMk id="7" creationId="{0E099BCD-5793-4BD3-A0A8-664A89489A1C}"/>
          </ac:spMkLst>
        </pc:spChg>
        <pc:picChg chg="del">
          <ac:chgData name="Mike Works" userId="b81c1b58-431f-48cc-ae25-4815f9ea8e0f" providerId="ADAL" clId="{3A89CDC3-DBDE-466E-A166-667B8E9738C3}" dt="2022-10-10T22:26:24.437" v="122" actId="478"/>
          <ac:picMkLst>
            <pc:docMk/>
            <pc:sldMk cId="1212297145" sldId="273"/>
            <ac:picMk id="4" creationId="{7E7A6ABE-05C1-41BB-AE7E-AF0F54B3EC53}"/>
          </ac:picMkLst>
        </pc:picChg>
        <pc:picChg chg="del">
          <ac:chgData name="Mike Works" userId="b81c1b58-431f-48cc-ae25-4815f9ea8e0f" providerId="ADAL" clId="{3A89CDC3-DBDE-466E-A166-667B8E9738C3}" dt="2022-10-10T22:26:25.221" v="123" actId="478"/>
          <ac:picMkLst>
            <pc:docMk/>
            <pc:sldMk cId="1212297145" sldId="273"/>
            <ac:picMk id="6" creationId="{D07B6CDB-83AC-4D93-94DB-4B4EF96FBDCD}"/>
          </ac:picMkLst>
        </pc:picChg>
        <pc:picChg chg="add mod">
          <ac:chgData name="Mike Works" userId="b81c1b58-431f-48cc-ae25-4815f9ea8e0f" providerId="ADAL" clId="{3A89CDC3-DBDE-466E-A166-667B8E9738C3}" dt="2022-10-10T22:28:29.324" v="136"/>
          <ac:picMkLst>
            <pc:docMk/>
            <pc:sldMk cId="1212297145" sldId="273"/>
            <ac:picMk id="12" creationId="{4C55ACE0-148E-4AE4-99F7-E3F9C2E74227}"/>
          </ac:picMkLst>
        </pc:picChg>
        <pc:cxnChg chg="del">
          <ac:chgData name="Mike Works" userId="b81c1b58-431f-48cc-ae25-4815f9ea8e0f" providerId="ADAL" clId="{3A89CDC3-DBDE-466E-A166-667B8E9738C3}" dt="2022-10-10T22:26:22.310" v="120" actId="478"/>
          <ac:cxnSpMkLst>
            <pc:docMk/>
            <pc:sldMk cId="1212297145" sldId="273"/>
            <ac:cxnSpMk id="8" creationId="{0B56BD57-700E-41C6-A098-AA8BB52D67AE}"/>
          </ac:cxnSpMkLst>
        </pc:cxnChg>
      </pc:sldChg>
      <pc:sldChg chg="addSp delSp modSp mod">
        <pc:chgData name="Mike Works" userId="b81c1b58-431f-48cc-ae25-4815f9ea8e0f" providerId="ADAL" clId="{3A89CDC3-DBDE-466E-A166-667B8E9738C3}" dt="2022-10-10T22:19:41.480" v="64"/>
        <pc:sldMkLst>
          <pc:docMk/>
          <pc:sldMk cId="3206119796" sldId="274"/>
        </pc:sldMkLst>
        <pc:spChg chg="mod">
          <ac:chgData name="Mike Works" userId="b81c1b58-431f-48cc-ae25-4815f9ea8e0f" providerId="ADAL" clId="{3A89CDC3-DBDE-466E-A166-667B8E9738C3}" dt="2022-10-10T22:18:13.169" v="61"/>
          <ac:spMkLst>
            <pc:docMk/>
            <pc:sldMk cId="3206119796" sldId="274"/>
            <ac:spMk id="2" creationId="{089234F3-4C5B-4136-9184-0A363CE329D8}"/>
          </ac:spMkLst>
        </pc:spChg>
        <pc:spChg chg="add del mod">
          <ac:chgData name="Mike Works" userId="b81c1b58-431f-48cc-ae25-4815f9ea8e0f" providerId="ADAL" clId="{3A89CDC3-DBDE-466E-A166-667B8E9738C3}" dt="2022-10-10T22:17:46.990" v="59" actId="478"/>
          <ac:spMkLst>
            <pc:docMk/>
            <pc:sldMk cId="3206119796" sldId="274"/>
            <ac:spMk id="4" creationId="{5EF8E3BD-8ACE-4D97-9FDA-F3C5B2FE0F7E}"/>
          </ac:spMkLst>
        </pc:spChg>
        <pc:spChg chg="del">
          <ac:chgData name="Mike Works" userId="b81c1b58-431f-48cc-ae25-4815f9ea8e0f" providerId="ADAL" clId="{3A89CDC3-DBDE-466E-A166-667B8E9738C3}" dt="2022-10-10T22:17:42.457" v="57" actId="478"/>
          <ac:spMkLst>
            <pc:docMk/>
            <pc:sldMk cId="3206119796" sldId="274"/>
            <ac:spMk id="8" creationId="{6EE95057-3EBE-4DED-9AED-C9695BC2665F}"/>
          </ac:spMkLst>
        </pc:spChg>
        <pc:spChg chg="del">
          <ac:chgData name="Mike Works" userId="b81c1b58-431f-48cc-ae25-4815f9ea8e0f" providerId="ADAL" clId="{3A89CDC3-DBDE-466E-A166-667B8E9738C3}" dt="2022-10-10T22:17:45.864" v="58" actId="478"/>
          <ac:spMkLst>
            <pc:docMk/>
            <pc:sldMk cId="3206119796" sldId="274"/>
            <ac:spMk id="9" creationId="{A3D99BD4-C80F-4F69-914E-595487D6C628}"/>
          </ac:spMkLst>
        </pc:spChg>
        <pc:picChg chg="add mod">
          <ac:chgData name="Mike Works" userId="b81c1b58-431f-48cc-ae25-4815f9ea8e0f" providerId="ADAL" clId="{3A89CDC3-DBDE-466E-A166-667B8E9738C3}" dt="2022-10-10T22:19:41.480" v="64"/>
          <ac:picMkLst>
            <pc:docMk/>
            <pc:sldMk cId="3206119796" sldId="274"/>
            <ac:picMk id="6" creationId="{BAB85D94-B40F-4C55-BAB4-1DDDFC43FDD6}"/>
          </ac:picMkLst>
        </pc:picChg>
        <pc:picChg chg="del">
          <ac:chgData name="Mike Works" userId="b81c1b58-431f-48cc-ae25-4815f9ea8e0f" providerId="ADAL" clId="{3A89CDC3-DBDE-466E-A166-667B8E9738C3}" dt="2022-10-10T22:17:40.468" v="56" actId="478"/>
          <ac:picMkLst>
            <pc:docMk/>
            <pc:sldMk cId="3206119796" sldId="274"/>
            <ac:picMk id="7" creationId="{B8232017-4EA5-4183-A437-668171AEC574}"/>
          </ac:picMkLst>
        </pc:picChg>
        <pc:cxnChg chg="del">
          <ac:chgData name="Mike Works" userId="b81c1b58-431f-48cc-ae25-4815f9ea8e0f" providerId="ADAL" clId="{3A89CDC3-DBDE-466E-A166-667B8E9738C3}" dt="2022-10-10T22:17:48.335" v="60" actId="478"/>
          <ac:cxnSpMkLst>
            <pc:docMk/>
            <pc:sldMk cId="3206119796" sldId="274"/>
            <ac:cxnSpMk id="11" creationId="{58CC64BF-7A43-4BF4-8FBD-5C09DB4EB84D}"/>
          </ac:cxnSpMkLst>
        </pc:cxnChg>
      </pc:sldChg>
      <pc:sldChg chg="addSp delSp modSp mod">
        <pc:chgData name="Mike Works" userId="b81c1b58-431f-48cc-ae25-4815f9ea8e0f" providerId="ADAL" clId="{3A89CDC3-DBDE-466E-A166-667B8E9738C3}" dt="2022-10-10T22:30:26.293" v="150"/>
        <pc:sldMkLst>
          <pc:docMk/>
          <pc:sldMk cId="1411821124" sldId="275"/>
        </pc:sldMkLst>
        <pc:spChg chg="mod">
          <ac:chgData name="Mike Works" userId="b81c1b58-431f-48cc-ae25-4815f9ea8e0f" providerId="ADAL" clId="{3A89CDC3-DBDE-466E-A166-667B8E9738C3}" dt="2022-10-10T22:29:26.856" v="145" actId="14100"/>
          <ac:spMkLst>
            <pc:docMk/>
            <pc:sldMk cId="1411821124" sldId="275"/>
            <ac:spMk id="2" creationId="{54C304D5-E33A-453B-A45D-77865C827BD7}"/>
          </ac:spMkLst>
        </pc:spChg>
        <pc:spChg chg="add mod">
          <ac:chgData name="Mike Works" userId="b81c1b58-431f-48cc-ae25-4815f9ea8e0f" providerId="ADAL" clId="{3A89CDC3-DBDE-466E-A166-667B8E9738C3}" dt="2022-10-10T22:29:28.905" v="146" actId="478"/>
          <ac:spMkLst>
            <pc:docMk/>
            <pc:sldMk cId="1411821124" sldId="275"/>
            <ac:spMk id="4" creationId="{2AFCADB3-B622-4EEC-8B82-2349944089FF}"/>
          </ac:spMkLst>
        </pc:spChg>
        <pc:picChg chg="del">
          <ac:chgData name="Mike Works" userId="b81c1b58-431f-48cc-ae25-4815f9ea8e0f" providerId="ADAL" clId="{3A89CDC3-DBDE-466E-A166-667B8E9738C3}" dt="2022-10-10T22:29:28.905" v="146" actId="478"/>
          <ac:picMkLst>
            <pc:docMk/>
            <pc:sldMk cId="1411821124" sldId="275"/>
            <ac:picMk id="5" creationId="{D85DB0CB-9CAD-43D2-9CAD-989379D3C4F7}"/>
          </ac:picMkLst>
        </pc:picChg>
        <pc:picChg chg="add mod">
          <ac:chgData name="Mike Works" userId="b81c1b58-431f-48cc-ae25-4815f9ea8e0f" providerId="ADAL" clId="{3A89CDC3-DBDE-466E-A166-667B8E9738C3}" dt="2022-10-10T22:30:26.293" v="150"/>
          <ac:picMkLst>
            <pc:docMk/>
            <pc:sldMk cId="1411821124" sldId="275"/>
            <ac:picMk id="7" creationId="{F4C7F1F7-BE97-410B-BD34-3518AE5475E7}"/>
          </ac:picMkLst>
        </pc:picChg>
      </pc:sldChg>
      <pc:sldChg chg="addSp delSp modSp add mod">
        <pc:chgData name="Mike Works" userId="b81c1b58-431f-48cc-ae25-4815f9ea8e0f" providerId="ADAL" clId="{3A89CDC3-DBDE-466E-A166-667B8E9738C3}" dt="2022-10-10T22:32:46.762" v="179"/>
        <pc:sldMkLst>
          <pc:docMk/>
          <pc:sldMk cId="2780214894" sldId="276"/>
        </pc:sldMkLst>
        <pc:spChg chg="mod">
          <ac:chgData name="Mike Works" userId="b81c1b58-431f-48cc-ae25-4815f9ea8e0f" providerId="ADAL" clId="{3A89CDC3-DBDE-466E-A166-667B8E9738C3}" dt="2022-10-10T22:31:54.372" v="175" actId="20577"/>
          <ac:spMkLst>
            <pc:docMk/>
            <pc:sldMk cId="2780214894" sldId="276"/>
            <ac:spMk id="2" creationId="{54C304D5-E33A-453B-A45D-77865C827BD7}"/>
          </ac:spMkLst>
        </pc:spChg>
        <pc:picChg chg="add mod">
          <ac:chgData name="Mike Works" userId="b81c1b58-431f-48cc-ae25-4815f9ea8e0f" providerId="ADAL" clId="{3A89CDC3-DBDE-466E-A166-667B8E9738C3}" dt="2022-10-10T22:32:46.762" v="179"/>
          <ac:picMkLst>
            <pc:docMk/>
            <pc:sldMk cId="2780214894" sldId="276"/>
            <ac:picMk id="5" creationId="{6B2B6031-A6AA-4E39-8F77-50F59A328362}"/>
          </ac:picMkLst>
        </pc:picChg>
        <pc:picChg chg="del">
          <ac:chgData name="Mike Works" userId="b81c1b58-431f-48cc-ae25-4815f9ea8e0f" providerId="ADAL" clId="{3A89CDC3-DBDE-466E-A166-667B8E9738C3}" dt="2022-10-10T22:31:30.272" v="160" actId="478"/>
          <ac:picMkLst>
            <pc:docMk/>
            <pc:sldMk cId="2780214894" sldId="276"/>
            <ac:picMk id="7" creationId="{F4C7F1F7-BE97-410B-BD34-3518AE5475E7}"/>
          </ac:picMkLst>
        </pc:picChg>
      </pc:sldChg>
    </pc:docChg>
  </pc:docChgLst>
  <pc:docChgLst>
    <pc:chgData name="Mike Works" userId="b81c1b58-431f-48cc-ae25-4815f9ea8e0f" providerId="ADAL" clId="{103CBA56-60DE-4131-B7CF-9A9ED5FD1FA2}"/>
    <pc:docChg chg="undo redo custSel delSld modSld">
      <pc:chgData name="Mike Works" userId="b81c1b58-431f-48cc-ae25-4815f9ea8e0f" providerId="ADAL" clId="{103CBA56-60DE-4131-B7CF-9A9ED5FD1FA2}" dt="2022-11-07T23:13:02.812" v="208"/>
      <pc:docMkLst>
        <pc:docMk/>
      </pc:docMkLst>
      <pc:sldChg chg="modSp mod">
        <pc:chgData name="Mike Works" userId="b81c1b58-431f-48cc-ae25-4815f9ea8e0f" providerId="ADAL" clId="{103CBA56-60DE-4131-B7CF-9A9ED5FD1FA2}" dt="2022-11-07T23:13:02.812" v="208"/>
        <pc:sldMkLst>
          <pc:docMk/>
          <pc:sldMk cId="3743333232" sldId="256"/>
        </pc:sldMkLst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3743333232" sldId="256"/>
            <ac:spMk id="2" creationId="{87CCAB52-EDB5-46AF-BD14-CAB024A2CA72}"/>
          </ac:spMkLst>
        </pc:spChg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28000437" sldId="266"/>
        </pc:sldMkLst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28000437" sldId="266"/>
            <ac:spMk id="2" creationId="{089234F3-4C5B-4136-9184-0A363CE329D8}"/>
          </ac:spMkLst>
        </pc:spChg>
        <pc:spChg chg="del">
          <ac:chgData name="Mike Works" userId="b81c1b58-431f-48cc-ae25-4815f9ea8e0f" providerId="ADAL" clId="{103CBA56-60DE-4131-B7CF-9A9ED5FD1FA2}" dt="2022-11-07T22:51:29.907" v="64" actId="931"/>
          <ac:spMkLst>
            <pc:docMk/>
            <pc:sldMk cId="28000437" sldId="266"/>
            <ac:spMk id="4" creationId="{1E29FF55-C0CF-4DBA-8682-8B989E962468}"/>
          </ac:spMkLst>
        </pc:spChg>
        <pc:picChg chg="add mod">
          <ac:chgData name="Mike Works" userId="b81c1b58-431f-48cc-ae25-4815f9ea8e0f" providerId="ADAL" clId="{103CBA56-60DE-4131-B7CF-9A9ED5FD1FA2}" dt="2022-11-07T22:51:50.285" v="69" actId="1076"/>
          <ac:picMkLst>
            <pc:docMk/>
            <pc:sldMk cId="28000437" sldId="266"/>
            <ac:picMk id="5" creationId="{444696A4-41DD-455C-A934-FAE0EBDD82C6}"/>
          </ac:picMkLst>
        </pc:picChg>
        <pc:picChg chg="del">
          <ac:chgData name="Mike Works" userId="b81c1b58-431f-48cc-ae25-4815f9ea8e0f" providerId="ADAL" clId="{103CBA56-60DE-4131-B7CF-9A9ED5FD1FA2}" dt="2022-11-07T22:51:05.884" v="63" actId="478"/>
          <ac:picMkLst>
            <pc:docMk/>
            <pc:sldMk cId="28000437" sldId="266"/>
            <ac:picMk id="7" creationId="{935C0E4C-D705-4C79-BFF8-C294A68A896E}"/>
          </ac:picMkLst>
        </pc:pic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2508367386" sldId="271"/>
        </pc:sldMkLst>
        <pc:spChg chg="mod">
          <ac:chgData name="Mike Works" userId="b81c1b58-431f-48cc-ae25-4815f9ea8e0f" providerId="ADAL" clId="{103CBA56-60DE-4131-B7CF-9A9ED5FD1FA2}" dt="2022-11-07T23:08:05.042" v="200" actId="20577"/>
          <ac:spMkLst>
            <pc:docMk/>
            <pc:sldMk cId="2508367386" sldId="271"/>
            <ac:spMk id="2" creationId="{089234F3-4C5B-4136-9184-0A363CE329D8}"/>
          </ac:spMkLst>
        </pc:spChg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2508367386" sldId="271"/>
            <ac:spMk id="5" creationId="{21FE75F7-19E0-41C6-9400-7D8C4487740D}"/>
          </ac:spMkLst>
        </pc:spChg>
        <pc:picChg chg="add mod">
          <ac:chgData name="Mike Works" userId="b81c1b58-431f-48cc-ae25-4815f9ea8e0f" providerId="ADAL" clId="{103CBA56-60DE-4131-B7CF-9A9ED5FD1FA2}" dt="2022-11-07T23:00:33.704" v="176"/>
          <ac:picMkLst>
            <pc:docMk/>
            <pc:sldMk cId="2508367386" sldId="271"/>
            <ac:picMk id="4" creationId="{65D0AE76-86D5-4A08-B5D7-601E8E929102}"/>
          </ac:picMkLst>
        </pc:picChg>
        <pc:picChg chg="del">
          <ac:chgData name="Mike Works" userId="b81c1b58-431f-48cc-ae25-4815f9ea8e0f" providerId="ADAL" clId="{103CBA56-60DE-4131-B7CF-9A9ED5FD1FA2}" dt="2022-11-07T22:59:50.742" v="173" actId="478"/>
          <ac:picMkLst>
            <pc:docMk/>
            <pc:sldMk cId="2508367386" sldId="271"/>
            <ac:picMk id="14" creationId="{83B66490-CFD7-4BE7-82A8-974AB7CF2B81}"/>
          </ac:picMkLst>
        </pc:pic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2059632472" sldId="272"/>
        </pc:sldMkLst>
        <pc:spChg chg="mod">
          <ac:chgData name="Mike Works" userId="b81c1b58-431f-48cc-ae25-4815f9ea8e0f" providerId="ADAL" clId="{103CBA56-60DE-4131-B7CF-9A9ED5FD1FA2}" dt="2022-11-07T23:08:12.408" v="205" actId="20577"/>
          <ac:spMkLst>
            <pc:docMk/>
            <pc:sldMk cId="2059632472" sldId="272"/>
            <ac:spMk id="2" creationId="{089234F3-4C5B-4136-9184-0A363CE329D8}"/>
          </ac:spMkLst>
        </pc:spChg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2059632472" sldId="272"/>
            <ac:spMk id="5" creationId="{5C1A9F7D-E534-42B7-9719-112C404F71A0}"/>
          </ac:spMkLst>
        </pc:spChg>
        <pc:picChg chg="add mod">
          <ac:chgData name="Mike Works" userId="b81c1b58-431f-48cc-ae25-4815f9ea8e0f" providerId="ADAL" clId="{103CBA56-60DE-4131-B7CF-9A9ED5FD1FA2}" dt="2022-11-07T22:58:22.602" v="143"/>
          <ac:picMkLst>
            <pc:docMk/>
            <pc:sldMk cId="2059632472" sldId="272"/>
            <ac:picMk id="6" creationId="{A052DAE9-51C6-497B-8413-440E905FE3EA}"/>
          </ac:picMkLst>
        </pc:picChg>
        <pc:picChg chg="del">
          <ac:chgData name="Mike Works" userId="b81c1b58-431f-48cc-ae25-4815f9ea8e0f" providerId="ADAL" clId="{103CBA56-60DE-4131-B7CF-9A9ED5FD1FA2}" dt="2022-11-07T22:57:11.891" v="140" actId="478"/>
          <ac:picMkLst>
            <pc:docMk/>
            <pc:sldMk cId="2059632472" sldId="272"/>
            <ac:picMk id="10" creationId="{D1A8D345-E5CB-41C6-9BD4-7A8BB172A177}"/>
          </ac:picMkLst>
        </pc:pic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1212297145" sldId="273"/>
        </pc:sldMkLst>
        <pc:spChg chg="mod">
          <ac:chgData name="Mike Works" userId="b81c1b58-431f-48cc-ae25-4815f9ea8e0f" providerId="ADAL" clId="{103CBA56-60DE-4131-B7CF-9A9ED5FD1FA2}" dt="2022-11-07T23:06:47.958" v="189" actId="20577"/>
          <ac:spMkLst>
            <pc:docMk/>
            <pc:sldMk cId="1212297145" sldId="273"/>
            <ac:spMk id="2" creationId="{089234F3-4C5B-4136-9184-0A363CE329D8}"/>
          </ac:spMkLst>
        </pc:spChg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1212297145" sldId="273"/>
            <ac:spMk id="5" creationId="{314E3672-92B9-4ED3-B7B6-7BA95C62385E}"/>
          </ac:spMkLst>
        </pc:spChg>
        <pc:picChg chg="add mod">
          <ac:chgData name="Mike Works" userId="b81c1b58-431f-48cc-ae25-4815f9ea8e0f" providerId="ADAL" clId="{103CBA56-60DE-4131-B7CF-9A9ED5FD1FA2}" dt="2022-11-07T23:07:43.381" v="193"/>
          <ac:picMkLst>
            <pc:docMk/>
            <pc:sldMk cId="1212297145" sldId="273"/>
            <ac:picMk id="4" creationId="{3C04309B-3F28-4F41-A381-965DD6DF1AB2}"/>
          </ac:picMkLst>
        </pc:picChg>
        <pc:picChg chg="del">
          <ac:chgData name="Mike Works" userId="b81c1b58-431f-48cc-ae25-4815f9ea8e0f" providerId="ADAL" clId="{103CBA56-60DE-4131-B7CF-9A9ED5FD1FA2}" dt="2022-11-07T23:06:51.892" v="190" actId="478"/>
          <ac:picMkLst>
            <pc:docMk/>
            <pc:sldMk cId="1212297145" sldId="273"/>
            <ac:picMk id="12" creationId="{4C55ACE0-148E-4AE4-99F7-E3F9C2E74227}"/>
          </ac:picMkLst>
        </pc:picChg>
      </pc:sldChg>
      <pc:sldChg chg="addSp delSp modSp mod">
        <pc:chgData name="Mike Works" userId="b81c1b58-431f-48cc-ae25-4815f9ea8e0f" providerId="ADAL" clId="{103CBA56-60DE-4131-B7CF-9A9ED5FD1FA2}" dt="2022-11-07T23:13:02.812" v="208"/>
        <pc:sldMkLst>
          <pc:docMk/>
          <pc:sldMk cId="3206119796" sldId="274"/>
        </pc:sldMkLst>
        <pc:spChg chg="mod">
          <ac:chgData name="Mike Works" userId="b81c1b58-431f-48cc-ae25-4815f9ea8e0f" providerId="ADAL" clId="{103CBA56-60DE-4131-B7CF-9A9ED5FD1FA2}" dt="2022-11-07T23:13:02.812" v="208"/>
          <ac:spMkLst>
            <pc:docMk/>
            <pc:sldMk cId="3206119796" sldId="274"/>
            <ac:spMk id="2" creationId="{089234F3-4C5B-4136-9184-0A363CE329D8}"/>
          </ac:spMkLst>
        </pc:spChg>
        <pc:picChg chg="add mod">
          <ac:chgData name="Mike Works" userId="b81c1b58-431f-48cc-ae25-4815f9ea8e0f" providerId="ADAL" clId="{103CBA56-60DE-4131-B7CF-9A9ED5FD1FA2}" dt="2022-11-07T22:54:49.006" v="116"/>
          <ac:picMkLst>
            <pc:docMk/>
            <pc:sldMk cId="3206119796" sldId="274"/>
            <ac:picMk id="4" creationId="{991CA297-DCC5-484A-8B59-A3D2DF52CC70}"/>
          </ac:picMkLst>
        </pc:picChg>
        <pc:picChg chg="del">
          <ac:chgData name="Mike Works" userId="b81c1b58-431f-48cc-ae25-4815f9ea8e0f" providerId="ADAL" clId="{103CBA56-60DE-4131-B7CF-9A9ED5FD1FA2}" dt="2022-11-07T22:52:26.600" v="70" actId="478"/>
          <ac:picMkLst>
            <pc:docMk/>
            <pc:sldMk cId="3206119796" sldId="274"/>
            <ac:picMk id="6" creationId="{BAB85D94-B40F-4C55-BAB4-1DDDFC43FDD6}"/>
          </ac:picMkLst>
        </pc:picChg>
      </pc:sldChg>
      <pc:sldChg chg="del">
        <pc:chgData name="Mike Works" userId="b81c1b58-431f-48cc-ae25-4815f9ea8e0f" providerId="ADAL" clId="{103CBA56-60DE-4131-B7CF-9A9ED5FD1FA2}" dt="2022-11-07T23:07:52.542" v="194" actId="47"/>
        <pc:sldMkLst>
          <pc:docMk/>
          <pc:sldMk cId="1411821124" sldId="275"/>
        </pc:sldMkLst>
      </pc:sldChg>
      <pc:sldChg chg="del">
        <pc:chgData name="Mike Works" userId="b81c1b58-431f-48cc-ae25-4815f9ea8e0f" providerId="ADAL" clId="{103CBA56-60DE-4131-B7CF-9A9ED5FD1FA2}" dt="2022-11-07T23:07:54.592" v="195" actId="47"/>
        <pc:sldMkLst>
          <pc:docMk/>
          <pc:sldMk cId="2780214894" sldId="276"/>
        </pc:sldMkLst>
      </pc:sldChg>
    </pc:docChg>
  </pc:docChgLst>
  <pc:docChgLst>
    <pc:chgData name="Mike Works" userId="b81c1b58-431f-48cc-ae25-4815f9ea8e0f" providerId="ADAL" clId="{89B60BF6-2FBB-46C4-983C-88DFF21DD676}"/>
    <pc:docChg chg="undo custSel addSld delSld modSld">
      <pc:chgData name="Mike Works" userId="b81c1b58-431f-48cc-ae25-4815f9ea8e0f" providerId="ADAL" clId="{89B60BF6-2FBB-46C4-983C-88DFF21DD676}" dt="2022-09-13T18:25:57.124" v="743" actId="1037"/>
      <pc:docMkLst>
        <pc:docMk/>
      </pc:docMkLst>
      <pc:sldChg chg="modSp mod">
        <pc:chgData name="Mike Works" userId="b81c1b58-431f-48cc-ae25-4815f9ea8e0f" providerId="ADAL" clId="{89B60BF6-2FBB-46C4-983C-88DFF21DD676}" dt="2022-09-13T04:39:34.260" v="17" actId="20577"/>
        <pc:sldMkLst>
          <pc:docMk/>
          <pc:sldMk cId="3743333232" sldId="256"/>
        </pc:sldMkLst>
        <pc:spChg chg="mod">
          <ac:chgData name="Mike Works" userId="b81c1b58-431f-48cc-ae25-4815f9ea8e0f" providerId="ADAL" clId="{89B60BF6-2FBB-46C4-983C-88DFF21DD676}" dt="2022-09-13T04:39:34.260" v="17" actId="20577"/>
          <ac:spMkLst>
            <pc:docMk/>
            <pc:sldMk cId="3743333232" sldId="256"/>
            <ac:spMk id="3" creationId="{7DDBB6DD-2CC5-42CC-9598-98CDCA705DA5}"/>
          </ac:spMkLst>
        </pc:spChg>
      </pc:sldChg>
      <pc:sldChg chg="addSp delSp modSp mod">
        <pc:chgData name="Mike Works" userId="b81c1b58-431f-48cc-ae25-4815f9ea8e0f" providerId="ADAL" clId="{89B60BF6-2FBB-46C4-983C-88DFF21DD676}" dt="2022-09-13T05:10:09.091" v="345" actId="1076"/>
        <pc:sldMkLst>
          <pc:docMk/>
          <pc:sldMk cId="28000437" sldId="266"/>
        </pc:sldMkLst>
        <pc:spChg chg="mod">
          <ac:chgData name="Mike Works" userId="b81c1b58-431f-48cc-ae25-4815f9ea8e0f" providerId="ADAL" clId="{89B60BF6-2FBB-46C4-983C-88DFF21DD676}" dt="2022-09-13T05:02:27.130" v="61" actId="20577"/>
          <ac:spMkLst>
            <pc:docMk/>
            <pc:sldMk cId="28000437" sldId="266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01:05.747" v="22" actId="931"/>
          <ac:spMkLst>
            <pc:docMk/>
            <pc:sldMk cId="28000437" sldId="266"/>
            <ac:spMk id="4" creationId="{BFCCC589-8F8D-47EB-90B5-41A58019CC1A}"/>
          </ac:spMkLst>
        </pc:spChg>
        <pc:spChg chg="del">
          <ac:chgData name="Mike Works" userId="b81c1b58-431f-48cc-ae25-4815f9ea8e0f" providerId="ADAL" clId="{89B60BF6-2FBB-46C4-983C-88DFF21DD676}" dt="2022-09-13T05:00:27.235" v="20" actId="478"/>
          <ac:spMkLst>
            <pc:docMk/>
            <pc:sldMk cId="28000437" sldId="266"/>
            <ac:spMk id="8" creationId="{B2111C39-27A8-4FD0-8E72-D834B431314B}"/>
          </ac:spMkLst>
        </pc:spChg>
        <pc:spChg chg="del">
          <ac:chgData name="Mike Works" userId="b81c1b58-431f-48cc-ae25-4815f9ea8e0f" providerId="ADAL" clId="{89B60BF6-2FBB-46C4-983C-88DFF21DD676}" dt="2022-09-13T05:00:40.903" v="21" actId="478"/>
          <ac:spMkLst>
            <pc:docMk/>
            <pc:sldMk cId="28000437" sldId="266"/>
            <ac:spMk id="10" creationId="{4E6975BD-700A-47F6-8FAB-66FC94FB6B69}"/>
          </ac:spMkLst>
        </pc:spChg>
        <pc:picChg chg="add mod">
          <ac:chgData name="Mike Works" userId="b81c1b58-431f-48cc-ae25-4815f9ea8e0f" providerId="ADAL" clId="{89B60BF6-2FBB-46C4-983C-88DFF21DD676}" dt="2022-09-13T05:10:09.091" v="345" actId="1076"/>
          <ac:picMkLst>
            <pc:docMk/>
            <pc:sldMk cId="28000437" sldId="266"/>
            <ac:picMk id="6" creationId="{A2B0A46C-CC44-43DD-8BE4-7E4C5ADE8CF2}"/>
          </ac:picMkLst>
        </pc:picChg>
        <pc:picChg chg="del">
          <ac:chgData name="Mike Works" userId="b81c1b58-431f-48cc-ae25-4815f9ea8e0f" providerId="ADAL" clId="{89B60BF6-2FBB-46C4-983C-88DFF21DD676}" dt="2022-09-13T05:00:19.313" v="18" actId="478"/>
          <ac:picMkLst>
            <pc:docMk/>
            <pc:sldMk cId="28000437" sldId="266"/>
            <ac:picMk id="9" creationId="{4A122484-26C8-45E9-A012-B89EE1139F28}"/>
          </ac:picMkLst>
        </pc:picChg>
        <pc:picChg chg="del">
          <ac:chgData name="Mike Works" userId="b81c1b58-431f-48cc-ae25-4815f9ea8e0f" providerId="ADAL" clId="{89B60BF6-2FBB-46C4-983C-88DFF21DD676}" dt="2022-09-13T05:00:22.712" v="19" actId="478"/>
          <ac:picMkLst>
            <pc:docMk/>
            <pc:sldMk cId="28000437" sldId="266"/>
            <ac:picMk id="12" creationId="{6046BDEF-9B2A-4742-9954-CF26630578CB}"/>
          </ac:picMkLst>
        </pc:picChg>
      </pc:sldChg>
      <pc:sldChg chg="addSp delSp modSp mod">
        <pc:chgData name="Mike Works" userId="b81c1b58-431f-48cc-ae25-4815f9ea8e0f" providerId="ADAL" clId="{89B60BF6-2FBB-46C4-983C-88DFF21DD676}" dt="2022-09-13T18:25:32.052" v="733" actId="1037"/>
        <pc:sldMkLst>
          <pc:docMk/>
          <pc:sldMk cId="2508367386" sldId="271"/>
        </pc:sldMkLst>
        <pc:spChg chg="mod">
          <ac:chgData name="Mike Works" userId="b81c1b58-431f-48cc-ae25-4815f9ea8e0f" providerId="ADAL" clId="{89B60BF6-2FBB-46C4-983C-88DFF21DD676}" dt="2022-09-13T05:10:20.580" v="347" actId="20577"/>
          <ac:spMkLst>
            <pc:docMk/>
            <pc:sldMk cId="2508367386" sldId="271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01:35.495" v="31" actId="931"/>
          <ac:spMkLst>
            <pc:docMk/>
            <pc:sldMk cId="2508367386" sldId="271"/>
            <ac:spMk id="5" creationId="{F88FD056-2822-4F06-AEA0-A3AD34876D26}"/>
          </ac:spMkLst>
        </pc:spChg>
        <pc:spChg chg="add mod">
          <ac:chgData name="Mike Works" userId="b81c1b58-431f-48cc-ae25-4815f9ea8e0f" providerId="ADAL" clId="{89B60BF6-2FBB-46C4-983C-88DFF21DD676}" dt="2022-09-13T05:47:00.397" v="469" actId="1076"/>
          <ac:spMkLst>
            <pc:docMk/>
            <pc:sldMk cId="2508367386" sldId="271"/>
            <ac:spMk id="9" creationId="{EEBE2BAF-C210-462F-94A8-25F0CF9A0812}"/>
          </ac:spMkLst>
        </pc:spChg>
        <pc:spChg chg="add mod">
          <ac:chgData name="Mike Works" userId="b81c1b58-431f-48cc-ae25-4815f9ea8e0f" providerId="ADAL" clId="{89B60BF6-2FBB-46C4-983C-88DFF21DD676}" dt="2022-09-13T17:10:13.239" v="722" actId="208"/>
          <ac:spMkLst>
            <pc:docMk/>
            <pc:sldMk cId="2508367386" sldId="271"/>
            <ac:spMk id="11" creationId="{99EDFD43-FA46-4FA9-ABC7-EF28DED2F98C}"/>
          </ac:spMkLst>
        </pc:spChg>
        <pc:spChg chg="add mod">
          <ac:chgData name="Mike Works" userId="b81c1b58-431f-48cc-ae25-4815f9ea8e0f" providerId="ADAL" clId="{89B60BF6-2FBB-46C4-983C-88DFF21DD676}" dt="2022-09-13T18:25:32.052" v="733" actId="1037"/>
          <ac:spMkLst>
            <pc:docMk/>
            <pc:sldMk cId="2508367386" sldId="271"/>
            <ac:spMk id="13" creationId="{07FF55D8-2901-44D1-9145-638550387696}"/>
          </ac:spMkLst>
        </pc:spChg>
        <pc:picChg chg="del">
          <ac:chgData name="Mike Works" userId="b81c1b58-431f-48cc-ae25-4815f9ea8e0f" providerId="ADAL" clId="{89B60BF6-2FBB-46C4-983C-88DFF21DD676}" dt="2022-09-13T05:01:30.172" v="30" actId="478"/>
          <ac:picMkLst>
            <pc:docMk/>
            <pc:sldMk cId="2508367386" sldId="271"/>
            <ac:picMk id="4" creationId="{5A60125F-CA5E-4920-940E-507A18AD0EED}"/>
          </ac:picMkLst>
        </pc:picChg>
        <pc:picChg chg="add mod modCrop">
          <ac:chgData name="Mike Works" userId="b81c1b58-431f-48cc-ae25-4815f9ea8e0f" providerId="ADAL" clId="{89B60BF6-2FBB-46C4-983C-88DFF21DD676}" dt="2022-09-13T05:48:32.800" v="478" actId="732"/>
          <ac:picMkLst>
            <pc:docMk/>
            <pc:sldMk cId="2508367386" sldId="271"/>
            <ac:picMk id="4" creationId="{78B6EC4F-24C2-46C9-A264-3A45D2CF0F3F}"/>
          </ac:picMkLst>
        </pc:picChg>
        <pc:picChg chg="add mod">
          <ac:chgData name="Mike Works" userId="b81c1b58-431f-48cc-ae25-4815f9ea8e0f" providerId="ADAL" clId="{89B60BF6-2FBB-46C4-983C-88DFF21DD676}" dt="2022-09-13T05:46:42.424" v="467" actId="1076"/>
          <ac:picMkLst>
            <pc:docMk/>
            <pc:sldMk cId="2508367386" sldId="271"/>
            <ac:picMk id="6" creationId="{2A70B03E-C1DA-4FB1-A973-F1E09B07A476}"/>
          </ac:picMkLst>
        </pc:picChg>
        <pc:picChg chg="del">
          <ac:chgData name="Mike Works" userId="b81c1b58-431f-48cc-ae25-4815f9ea8e0f" providerId="ADAL" clId="{89B60BF6-2FBB-46C4-983C-88DFF21DD676}" dt="2022-09-13T05:01:27.765" v="29" actId="478"/>
          <ac:picMkLst>
            <pc:docMk/>
            <pc:sldMk cId="2508367386" sldId="271"/>
            <ac:picMk id="7" creationId="{F55BDC31-B3BF-4F73-A15C-869718A9408A}"/>
          </ac:picMkLst>
        </pc:picChg>
        <pc:picChg chg="add mod modCrop">
          <ac:chgData name="Mike Works" userId="b81c1b58-431f-48cc-ae25-4815f9ea8e0f" providerId="ADAL" clId="{89B60BF6-2FBB-46C4-983C-88DFF21DD676}" dt="2022-09-13T05:45:04.821" v="455" actId="1076"/>
          <ac:picMkLst>
            <pc:docMk/>
            <pc:sldMk cId="2508367386" sldId="271"/>
            <ac:picMk id="8" creationId="{3C75BC94-CBD8-420D-8919-0BD147FC50F6}"/>
          </ac:picMkLst>
        </pc:picChg>
        <pc:cxnChg chg="add mod">
          <ac:chgData name="Mike Works" userId="b81c1b58-431f-48cc-ae25-4815f9ea8e0f" providerId="ADAL" clId="{89B60BF6-2FBB-46C4-983C-88DFF21DD676}" dt="2022-09-13T05:48:51.506" v="480" actId="14100"/>
          <ac:cxnSpMkLst>
            <pc:docMk/>
            <pc:sldMk cId="2508367386" sldId="271"/>
            <ac:cxnSpMk id="10" creationId="{4E8B6871-4B42-4A90-ACD3-61253AB2C5D4}"/>
          </ac:cxnSpMkLst>
        </pc:cxnChg>
        <pc:cxnChg chg="add mod">
          <ac:chgData name="Mike Works" userId="b81c1b58-431f-48cc-ae25-4815f9ea8e0f" providerId="ADAL" clId="{89B60BF6-2FBB-46C4-983C-88DFF21DD676}" dt="2022-09-13T05:50:09.829" v="487" actId="14100"/>
          <ac:cxnSpMkLst>
            <pc:docMk/>
            <pc:sldMk cId="2508367386" sldId="271"/>
            <ac:cxnSpMk id="12" creationId="{96E45C4B-B1CB-4542-8228-C7759233B8FD}"/>
          </ac:cxnSpMkLst>
        </pc:cxnChg>
      </pc:sldChg>
      <pc:sldChg chg="addSp delSp modSp mod">
        <pc:chgData name="Mike Works" userId="b81c1b58-431f-48cc-ae25-4815f9ea8e0f" providerId="ADAL" clId="{89B60BF6-2FBB-46C4-983C-88DFF21DD676}" dt="2022-09-13T18:24:58.314" v="727" actId="14100"/>
        <pc:sldMkLst>
          <pc:docMk/>
          <pc:sldMk cId="2059632472" sldId="272"/>
        </pc:sldMkLst>
        <pc:spChg chg="mod">
          <ac:chgData name="Mike Works" userId="b81c1b58-431f-48cc-ae25-4815f9ea8e0f" providerId="ADAL" clId="{89B60BF6-2FBB-46C4-983C-88DFF21DD676}" dt="2022-09-13T05:03:40.524" v="146" actId="20577"/>
          <ac:spMkLst>
            <pc:docMk/>
            <pc:sldMk cId="2059632472" sldId="272"/>
            <ac:spMk id="2" creationId="{089234F3-4C5B-4136-9184-0A363CE329D8}"/>
          </ac:spMkLst>
        </pc:spChg>
        <pc:spChg chg="add mod">
          <ac:chgData name="Mike Works" userId="b81c1b58-431f-48cc-ae25-4815f9ea8e0f" providerId="ADAL" clId="{89B60BF6-2FBB-46C4-983C-88DFF21DD676}" dt="2022-09-13T17:09:57.594" v="720" actId="208"/>
          <ac:spMkLst>
            <pc:docMk/>
            <pc:sldMk cId="2059632472" sldId="272"/>
            <ac:spMk id="3" creationId="{D1C7A718-7C8D-4E21-9C99-5FE8564D12D0}"/>
          </ac:spMkLst>
        </pc:spChg>
        <pc:spChg chg="add del mod">
          <ac:chgData name="Mike Works" userId="b81c1b58-431f-48cc-ae25-4815f9ea8e0f" providerId="ADAL" clId="{89B60BF6-2FBB-46C4-983C-88DFF21DD676}" dt="2022-09-13T05:01:24.029" v="26" actId="931"/>
          <ac:spMkLst>
            <pc:docMk/>
            <pc:sldMk cId="2059632472" sldId="272"/>
            <ac:spMk id="4" creationId="{0A9824D4-3B7E-475A-A540-8854574F999B}"/>
          </ac:spMkLst>
        </pc:spChg>
        <pc:spChg chg="add mod">
          <ac:chgData name="Mike Works" userId="b81c1b58-431f-48cc-ae25-4815f9ea8e0f" providerId="ADAL" clId="{89B60BF6-2FBB-46C4-983C-88DFF21DD676}" dt="2022-09-13T18:24:58.314" v="727" actId="14100"/>
          <ac:spMkLst>
            <pc:docMk/>
            <pc:sldMk cId="2059632472" sldId="272"/>
            <ac:spMk id="7" creationId="{F96AA7B1-AC5C-4EBF-8A6B-2822F64D1387}"/>
          </ac:spMkLst>
        </pc:spChg>
        <pc:spChg chg="add mod">
          <ac:chgData name="Mike Works" userId="b81c1b58-431f-48cc-ae25-4815f9ea8e0f" providerId="ADAL" clId="{89B60BF6-2FBB-46C4-983C-88DFF21DD676}" dt="2022-09-13T05:13:18.189" v="355" actId="14861"/>
          <ac:spMkLst>
            <pc:docMk/>
            <pc:sldMk cId="2059632472" sldId="272"/>
            <ac:spMk id="8" creationId="{D83C93B7-E53B-4C3D-856C-38BC2D1488E0}"/>
          </ac:spMkLst>
        </pc:spChg>
        <pc:picChg chg="add mod modCrop">
          <ac:chgData name="Mike Works" userId="b81c1b58-431f-48cc-ae25-4815f9ea8e0f" providerId="ADAL" clId="{89B60BF6-2FBB-46C4-983C-88DFF21DD676}" dt="2022-09-13T05:12:31.228" v="353" actId="1076"/>
          <ac:picMkLst>
            <pc:docMk/>
            <pc:sldMk cId="2059632472" sldId="272"/>
            <ac:picMk id="6" creationId="{1A784F8F-1BE8-4CB9-B20D-19646968A4EA}"/>
          </ac:picMkLst>
        </pc:picChg>
        <pc:picChg chg="del">
          <ac:chgData name="Mike Works" userId="b81c1b58-431f-48cc-ae25-4815f9ea8e0f" providerId="ADAL" clId="{89B60BF6-2FBB-46C4-983C-88DFF21DD676}" dt="2022-09-13T05:01:16.631" v="25" actId="478"/>
          <ac:picMkLst>
            <pc:docMk/>
            <pc:sldMk cId="2059632472" sldId="272"/>
            <ac:picMk id="7" creationId="{F55BDC31-B3BF-4F73-A15C-869718A9408A}"/>
          </ac:picMkLst>
        </pc:picChg>
      </pc:sldChg>
      <pc:sldChg chg="addSp delSp modSp add mod">
        <pc:chgData name="Mike Works" userId="b81c1b58-431f-48cc-ae25-4815f9ea8e0f" providerId="ADAL" clId="{89B60BF6-2FBB-46C4-983C-88DFF21DD676}" dt="2022-09-13T18:25:57.124" v="743" actId="1037"/>
        <pc:sldMkLst>
          <pc:docMk/>
          <pc:sldMk cId="1212297145" sldId="273"/>
        </pc:sldMkLst>
        <pc:spChg chg="mod">
          <ac:chgData name="Mike Works" userId="b81c1b58-431f-48cc-ae25-4815f9ea8e0f" providerId="ADAL" clId="{89B60BF6-2FBB-46C4-983C-88DFF21DD676}" dt="2022-09-13T05:08:36.371" v="333" actId="20577"/>
          <ac:spMkLst>
            <pc:docMk/>
            <pc:sldMk cId="1212297145" sldId="273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01:52.320" v="36" actId="931"/>
          <ac:spMkLst>
            <pc:docMk/>
            <pc:sldMk cId="1212297145" sldId="273"/>
            <ac:spMk id="4" creationId="{7964E118-A6B8-445C-A8C3-F443C57735AB}"/>
          </ac:spMkLst>
        </pc:spChg>
        <pc:spChg chg="add mod">
          <ac:chgData name="Mike Works" userId="b81c1b58-431f-48cc-ae25-4815f9ea8e0f" providerId="ADAL" clId="{89B60BF6-2FBB-46C4-983C-88DFF21DD676}" dt="2022-09-13T05:51:14.250" v="514" actId="14100"/>
          <ac:spMkLst>
            <pc:docMk/>
            <pc:sldMk cId="1212297145" sldId="273"/>
            <ac:spMk id="7" creationId="{0E099BCD-5793-4BD3-A0A8-664A89489A1C}"/>
          </ac:spMkLst>
        </pc:spChg>
        <pc:spChg chg="add mod">
          <ac:chgData name="Mike Works" userId="b81c1b58-431f-48cc-ae25-4815f9ea8e0f" providerId="ADAL" clId="{89B60BF6-2FBB-46C4-983C-88DFF21DD676}" dt="2022-09-13T17:10:20.470" v="724" actId="208"/>
          <ac:spMkLst>
            <pc:docMk/>
            <pc:sldMk cId="1212297145" sldId="273"/>
            <ac:spMk id="9" creationId="{885B1563-7E53-406A-8EE8-D37E7F472CC6}"/>
          </ac:spMkLst>
        </pc:spChg>
        <pc:spChg chg="add mod">
          <ac:chgData name="Mike Works" userId="b81c1b58-431f-48cc-ae25-4815f9ea8e0f" providerId="ADAL" clId="{89B60BF6-2FBB-46C4-983C-88DFF21DD676}" dt="2022-09-13T18:25:57.124" v="743" actId="1037"/>
          <ac:spMkLst>
            <pc:docMk/>
            <pc:sldMk cId="1212297145" sldId="273"/>
            <ac:spMk id="10" creationId="{7EBC826F-84FC-4EEE-8741-C9D5DE796A9E}"/>
          </ac:spMkLst>
        </pc:spChg>
        <pc:picChg chg="add mod">
          <ac:chgData name="Mike Works" userId="b81c1b58-431f-48cc-ae25-4815f9ea8e0f" providerId="ADAL" clId="{89B60BF6-2FBB-46C4-983C-88DFF21DD676}" dt="2022-09-13T05:51:26.600" v="517" actId="1076"/>
          <ac:picMkLst>
            <pc:docMk/>
            <pc:sldMk cId="1212297145" sldId="273"/>
            <ac:picMk id="4" creationId="{7E7A6ABE-05C1-41BB-AE7E-AF0F54B3EC53}"/>
          </ac:picMkLst>
        </pc:picChg>
        <pc:picChg chg="add mod modCrop">
          <ac:chgData name="Mike Works" userId="b81c1b58-431f-48cc-ae25-4815f9ea8e0f" providerId="ADAL" clId="{89B60BF6-2FBB-46C4-983C-88DFF21DD676}" dt="2022-09-13T05:50:58.986" v="511" actId="14100"/>
          <ac:picMkLst>
            <pc:docMk/>
            <pc:sldMk cId="1212297145" sldId="273"/>
            <ac:picMk id="6" creationId="{D07B6CDB-83AC-4D93-94DB-4B4EF96FBDCD}"/>
          </ac:picMkLst>
        </pc:picChg>
        <pc:picChg chg="del">
          <ac:chgData name="Mike Works" userId="b81c1b58-431f-48cc-ae25-4815f9ea8e0f" providerId="ADAL" clId="{89B60BF6-2FBB-46C4-983C-88DFF21DD676}" dt="2022-09-13T05:01:46.618" v="35" actId="478"/>
          <ac:picMkLst>
            <pc:docMk/>
            <pc:sldMk cId="1212297145" sldId="273"/>
            <ac:picMk id="8" creationId="{3C75BC94-CBD8-420D-8919-0BD147FC50F6}"/>
          </ac:picMkLst>
        </pc:picChg>
        <pc:cxnChg chg="add mod">
          <ac:chgData name="Mike Works" userId="b81c1b58-431f-48cc-ae25-4815f9ea8e0f" providerId="ADAL" clId="{89B60BF6-2FBB-46C4-983C-88DFF21DD676}" dt="2022-09-13T05:51:51.561" v="521" actId="14861"/>
          <ac:cxnSpMkLst>
            <pc:docMk/>
            <pc:sldMk cId="1212297145" sldId="273"/>
            <ac:cxnSpMk id="8" creationId="{0B56BD57-700E-41C6-A098-AA8BB52D67AE}"/>
          </ac:cxnSpMkLst>
        </pc:cxnChg>
      </pc:sldChg>
      <pc:sldChg chg="new del">
        <pc:chgData name="Mike Works" userId="b81c1b58-431f-48cc-ae25-4815f9ea8e0f" providerId="ADAL" clId="{89B60BF6-2FBB-46C4-983C-88DFF21DD676}" dt="2022-09-13T05:40:45.502" v="420" actId="680"/>
        <pc:sldMkLst>
          <pc:docMk/>
          <pc:sldMk cId="144043239" sldId="274"/>
        </pc:sldMkLst>
      </pc:sldChg>
      <pc:sldChg chg="addSp delSp modSp add mod">
        <pc:chgData name="Mike Works" userId="b81c1b58-431f-48cc-ae25-4815f9ea8e0f" providerId="ADAL" clId="{89B60BF6-2FBB-46C4-983C-88DFF21DD676}" dt="2022-09-13T05:54:35.180" v="537" actId="14100"/>
        <pc:sldMkLst>
          <pc:docMk/>
          <pc:sldMk cId="3206119796" sldId="274"/>
        </pc:sldMkLst>
        <pc:spChg chg="mod">
          <ac:chgData name="Mike Works" userId="b81c1b58-431f-48cc-ae25-4815f9ea8e0f" providerId="ADAL" clId="{89B60BF6-2FBB-46C4-983C-88DFF21DD676}" dt="2022-09-13T05:42:56.753" v="445" actId="20577"/>
          <ac:spMkLst>
            <pc:docMk/>
            <pc:sldMk cId="3206119796" sldId="274"/>
            <ac:spMk id="2" creationId="{089234F3-4C5B-4136-9184-0A363CE329D8}"/>
          </ac:spMkLst>
        </pc:spChg>
        <pc:spChg chg="add del mod">
          <ac:chgData name="Mike Works" userId="b81c1b58-431f-48cc-ae25-4815f9ea8e0f" providerId="ADAL" clId="{89B60BF6-2FBB-46C4-983C-88DFF21DD676}" dt="2022-09-13T05:41:42.159" v="423" actId="931"/>
          <ac:spMkLst>
            <pc:docMk/>
            <pc:sldMk cId="3206119796" sldId="274"/>
            <ac:spMk id="4" creationId="{F26AD8A4-B705-4D09-9560-392415A79014}"/>
          </ac:spMkLst>
        </pc:spChg>
        <pc:spChg chg="add mod">
          <ac:chgData name="Mike Works" userId="b81c1b58-431f-48cc-ae25-4815f9ea8e0f" providerId="ADAL" clId="{89B60BF6-2FBB-46C4-983C-88DFF21DD676}" dt="2022-09-13T05:52:55.814" v="526" actId="14861"/>
          <ac:spMkLst>
            <pc:docMk/>
            <pc:sldMk cId="3206119796" sldId="274"/>
            <ac:spMk id="8" creationId="{6EE95057-3EBE-4DED-9AED-C9695BC2665F}"/>
          </ac:spMkLst>
        </pc:spChg>
        <pc:spChg chg="add mod">
          <ac:chgData name="Mike Works" userId="b81c1b58-431f-48cc-ae25-4815f9ea8e0f" providerId="ADAL" clId="{89B60BF6-2FBB-46C4-983C-88DFF21DD676}" dt="2022-09-13T05:53:24.768" v="531" actId="1076"/>
          <ac:spMkLst>
            <pc:docMk/>
            <pc:sldMk cId="3206119796" sldId="274"/>
            <ac:spMk id="9" creationId="{A3D99BD4-C80F-4F69-914E-595487D6C628}"/>
          </ac:spMkLst>
        </pc:spChg>
        <pc:picChg chg="del">
          <ac:chgData name="Mike Works" userId="b81c1b58-431f-48cc-ae25-4815f9ea8e0f" providerId="ADAL" clId="{89B60BF6-2FBB-46C4-983C-88DFF21DD676}" dt="2022-09-13T05:41:26.205" v="422" actId="478"/>
          <ac:picMkLst>
            <pc:docMk/>
            <pc:sldMk cId="3206119796" sldId="274"/>
            <ac:picMk id="6" creationId="{A2B0A46C-CC44-43DD-8BE4-7E4C5ADE8CF2}"/>
          </ac:picMkLst>
        </pc:picChg>
        <pc:picChg chg="add mod">
          <ac:chgData name="Mike Works" userId="b81c1b58-431f-48cc-ae25-4815f9ea8e0f" providerId="ADAL" clId="{89B60BF6-2FBB-46C4-983C-88DFF21DD676}" dt="2022-09-13T05:43:11.694" v="446" actId="1076"/>
          <ac:picMkLst>
            <pc:docMk/>
            <pc:sldMk cId="3206119796" sldId="274"/>
            <ac:picMk id="7" creationId="{B8232017-4EA5-4183-A437-668171AEC574}"/>
          </ac:picMkLst>
        </pc:picChg>
        <pc:cxnChg chg="add mod">
          <ac:chgData name="Mike Works" userId="b81c1b58-431f-48cc-ae25-4815f9ea8e0f" providerId="ADAL" clId="{89B60BF6-2FBB-46C4-983C-88DFF21DD676}" dt="2022-09-13T05:54:35.180" v="537" actId="14100"/>
          <ac:cxnSpMkLst>
            <pc:docMk/>
            <pc:sldMk cId="3206119796" sldId="274"/>
            <ac:cxnSpMk id="11" creationId="{58CC64BF-7A43-4BF4-8FBD-5C09DB4EB84D}"/>
          </ac:cxnSpMkLst>
        </pc:cxnChg>
      </pc:sldChg>
      <pc:sldChg chg="addSp delSp modSp new mod">
        <pc:chgData name="Mike Works" userId="b81c1b58-431f-48cc-ae25-4815f9ea8e0f" providerId="ADAL" clId="{89B60BF6-2FBB-46C4-983C-88DFF21DD676}" dt="2022-09-13T17:09:19.081" v="718" actId="1076"/>
        <pc:sldMkLst>
          <pc:docMk/>
          <pc:sldMk cId="1411821124" sldId="275"/>
        </pc:sldMkLst>
        <pc:spChg chg="mod">
          <ac:chgData name="Mike Works" userId="b81c1b58-431f-48cc-ae25-4815f9ea8e0f" providerId="ADAL" clId="{89B60BF6-2FBB-46C4-983C-88DFF21DD676}" dt="2022-09-13T17:08:37.107" v="706" actId="20577"/>
          <ac:spMkLst>
            <pc:docMk/>
            <pc:sldMk cId="1411821124" sldId="275"/>
            <ac:spMk id="2" creationId="{54C304D5-E33A-453B-A45D-77865C827BD7}"/>
          </ac:spMkLst>
        </pc:spChg>
        <pc:spChg chg="del">
          <ac:chgData name="Mike Works" userId="b81c1b58-431f-48cc-ae25-4815f9ea8e0f" providerId="ADAL" clId="{89B60BF6-2FBB-46C4-983C-88DFF21DD676}" dt="2022-09-13T17:07:33.309" v="623" actId="931"/>
          <ac:spMkLst>
            <pc:docMk/>
            <pc:sldMk cId="1411821124" sldId="275"/>
            <ac:spMk id="3" creationId="{8D86C7A6-A699-456F-9FB5-F516D48FAF5A}"/>
          </ac:spMkLst>
        </pc:spChg>
        <pc:picChg chg="add mod modCrop">
          <ac:chgData name="Mike Works" userId="b81c1b58-431f-48cc-ae25-4815f9ea8e0f" providerId="ADAL" clId="{89B60BF6-2FBB-46C4-983C-88DFF21DD676}" dt="2022-09-13T17:09:19.081" v="718" actId="1076"/>
          <ac:picMkLst>
            <pc:docMk/>
            <pc:sldMk cId="1411821124" sldId="275"/>
            <ac:picMk id="5" creationId="{D85DB0CB-9CAD-43D2-9CAD-989379D3C4F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2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804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1438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175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7103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82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337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2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0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82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88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13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4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4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560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67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4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easuresforjustice.org/commons/yolod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measuresforjustice.org/commons/yoloda/case-flow/explore?m=809&amp;ts=2016-01&amp;te=2021-12&amp;ta=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measuresforjustice.org/commons/yoloda/case-flow/explore?m=809&amp;ts=2016-01&amp;te=2021-12&amp;ta=a&amp;cf=106&amp;p=7300,730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measuresforjustice.org/commons/yoloda/case-flow/explore?m=809&amp;ts=2016-01&amp;te=2021-12&amp;ta=a&amp;cf=101&amp;pf=14&amp;sf=11&amp;p=10,11,12,1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easuresforjustice.org/commons/yoloda/case-flow/explore?m=809&amp;ts=2016-01&amp;te=2021-12&amp;ta=a&amp;cf=103&amp;p=41,42,43,4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CAB52-EDB5-46AF-BD14-CAB024A2C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Commons Town Hall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BB6DD-2CC5-42CC-9598-98CDCA705D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Tuesday, November 8</a:t>
            </a:r>
            <a:r>
              <a:rPr lang="en-US" baseline="30000" dirty="0"/>
              <a:t>th</a:t>
            </a:r>
            <a:r>
              <a:rPr lang="en-US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374333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99AC12F7-DC7F-4489-8250-B6D92A3FFE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946" y="0"/>
            <a:ext cx="74081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79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34F3-4C5B-4136-9184-0A363CE3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Restorative Justice Partnership (RJP)</a:t>
            </a:r>
          </a:p>
        </p:txBody>
      </p:sp>
      <p:pic>
        <p:nvPicPr>
          <p:cNvPr id="5" name="Content Placeholder 4" descr="A group of people sitting in a room&#10;&#10;Description automatically generated with medium confidence">
            <a:extLst>
              <a:ext uri="{FF2B5EF4-FFF2-40B4-BE49-F238E27FC236}">
                <a16:creationId xmlns:a16="http://schemas.microsoft.com/office/drawing/2014/main" id="{444696A4-41DD-455C-A934-FAE0EBDD82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8657" y="1270000"/>
            <a:ext cx="8174685" cy="5449790"/>
          </a:xfrm>
        </p:spPr>
      </p:pic>
    </p:spTree>
    <p:extLst>
      <p:ext uri="{BB962C8B-B14F-4D97-AF65-F5344CB8AC3E}">
        <p14:creationId xmlns:p14="http://schemas.microsoft.com/office/powerpoint/2010/main" val="2800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34F3-4C5B-4136-9184-0A363CE3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 Diverted by the Yolo DA’s Office</a:t>
            </a:r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991CA297-DCC5-484A-8B59-A3D2DF52C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28" y="1270000"/>
            <a:ext cx="11257143" cy="49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119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34F3-4C5B-4136-9184-0A363CE32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10010240" cy="1320800"/>
          </a:xfrm>
        </p:spPr>
        <p:txBody>
          <a:bodyPr/>
          <a:lstStyle/>
          <a:p>
            <a:r>
              <a:rPr lang="en-US" dirty="0"/>
              <a:t>Cases Diverted by Felony &amp; Misdemeanor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1A9F7D-E534-42B7-9719-112C404F7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1C7A718-7C8D-4E21-9C99-5FE8564D12D0}"/>
              </a:ext>
            </a:extLst>
          </p:cNvPr>
          <p:cNvSpPr/>
          <p:nvPr/>
        </p:nvSpPr>
        <p:spPr>
          <a:xfrm>
            <a:off x="4546832" y="4269996"/>
            <a:ext cx="293615" cy="1006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6AA7B1-AC5C-4EBF-8A6B-2822F64D1387}"/>
              </a:ext>
            </a:extLst>
          </p:cNvPr>
          <p:cNvSpPr/>
          <p:nvPr/>
        </p:nvSpPr>
        <p:spPr>
          <a:xfrm>
            <a:off x="5286461" y="5989738"/>
            <a:ext cx="1525400" cy="93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hlinkClick r:id="rId2"/>
            <a:extLst>
              <a:ext uri="{FF2B5EF4-FFF2-40B4-BE49-F238E27FC236}">
                <a16:creationId xmlns:a16="http://schemas.microsoft.com/office/drawing/2014/main" id="{A052DAE9-51C6-497B-8413-440E905FE3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190" y="1270000"/>
            <a:ext cx="11247619" cy="5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32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34F3-4C5B-4136-9184-0A363CE32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565624" cy="1320800"/>
          </a:xfrm>
        </p:spPr>
        <p:txBody>
          <a:bodyPr>
            <a:normAutofit/>
          </a:bodyPr>
          <a:lstStyle/>
          <a:p>
            <a:r>
              <a:rPr lang="en-US" dirty="0"/>
              <a:t>Cases Diverted by Race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FE75F7-19E0-41C6-9400-7D8C44877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EDFD43-FA46-4FA9-ABC7-EF28DED2F98C}"/>
              </a:ext>
            </a:extLst>
          </p:cNvPr>
          <p:cNvSpPr/>
          <p:nvPr/>
        </p:nvSpPr>
        <p:spPr>
          <a:xfrm>
            <a:off x="2759978" y="4594132"/>
            <a:ext cx="243281" cy="62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FF55D8-2901-44D1-9145-638550387696}"/>
              </a:ext>
            </a:extLst>
          </p:cNvPr>
          <p:cNvSpPr/>
          <p:nvPr/>
        </p:nvSpPr>
        <p:spPr>
          <a:xfrm>
            <a:off x="3356816" y="5922626"/>
            <a:ext cx="1525400" cy="93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65D0AE76-86D5-4A08-B5D7-601E8E9291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28" y="1270000"/>
            <a:ext cx="11257143" cy="48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67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34F3-4C5B-4136-9184-0A363CE32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632736" cy="1320800"/>
          </a:xfrm>
        </p:spPr>
        <p:txBody>
          <a:bodyPr>
            <a:normAutofit/>
          </a:bodyPr>
          <a:lstStyle/>
          <a:p>
            <a:r>
              <a:rPr lang="en-US" dirty="0"/>
              <a:t>Cases Diverted by 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4E3672-92B9-4ED3-B7B6-7BA95C623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5B1563-7E53-406A-8EE8-D37E7F472CC6}"/>
              </a:ext>
            </a:extLst>
          </p:cNvPr>
          <p:cNvSpPr/>
          <p:nvPr/>
        </p:nvSpPr>
        <p:spPr>
          <a:xfrm>
            <a:off x="3917660" y="3813955"/>
            <a:ext cx="243281" cy="629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BC826F-84FC-4EEE-8741-C9D5DE796A9E}"/>
              </a:ext>
            </a:extLst>
          </p:cNvPr>
          <p:cNvSpPr/>
          <p:nvPr/>
        </p:nvSpPr>
        <p:spPr>
          <a:xfrm>
            <a:off x="4537044" y="5192193"/>
            <a:ext cx="1525400" cy="936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3C04309B-3F28-4F41-A381-965DD6DF1A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872" y="1267448"/>
            <a:ext cx="11257143" cy="498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2971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007F"/>
      </a:accent1>
      <a:accent2>
        <a:srgbClr val="C00000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295</TotalTime>
  <Words>36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Commons Town Hall</vt:lpstr>
      <vt:lpstr>PowerPoint Presentation</vt:lpstr>
      <vt:lpstr>Restorative Justice Partnership (RJP)</vt:lpstr>
      <vt:lpstr>Cases Diverted by the Yolo DA’s Office</vt:lpstr>
      <vt:lpstr>Cases Diverted by Felony &amp; Misdemeanor</vt:lpstr>
      <vt:lpstr>Cases Diverted by Race</vt:lpstr>
      <vt:lpstr>Cases Diverted by 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Commons Town Hall</dc:title>
  <dc:creator>Mike Works</dc:creator>
  <cp:lastModifiedBy>Mike Works</cp:lastModifiedBy>
  <cp:revision>7</cp:revision>
  <dcterms:created xsi:type="dcterms:W3CDTF">2022-05-10T20:00:54Z</dcterms:created>
  <dcterms:modified xsi:type="dcterms:W3CDTF">2022-11-07T23:15:04Z</dcterms:modified>
</cp:coreProperties>
</file>