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4" r:id="rId3"/>
    <p:sldId id="266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DFF15EC6-CEDF-4208-91F2-1B0605935302}"/>
    <pc:docChg chg="modSld">
      <pc:chgData name="Mike Works" userId="b81c1b58-431f-48cc-ae25-4815f9ea8e0f" providerId="ADAL" clId="{DFF15EC6-CEDF-4208-91F2-1B0605935302}" dt="2022-08-09T23:12:46.193" v="2" actId="20577"/>
      <pc:docMkLst>
        <pc:docMk/>
      </pc:docMkLst>
      <pc:sldChg chg="modSp mod">
        <pc:chgData name="Mike Works" userId="b81c1b58-431f-48cc-ae25-4815f9ea8e0f" providerId="ADAL" clId="{DFF15EC6-CEDF-4208-91F2-1B0605935302}" dt="2022-08-09T23:12:46.193" v="2" actId="20577"/>
        <pc:sldMkLst>
          <pc:docMk/>
          <pc:sldMk cId="3743333232" sldId="256"/>
        </pc:sldMkLst>
        <pc:spChg chg="mod">
          <ac:chgData name="Mike Works" userId="b81c1b58-431f-48cc-ae25-4815f9ea8e0f" providerId="ADAL" clId="{DFF15EC6-CEDF-4208-91F2-1B0605935302}" dt="2022-08-09T23:12:46.193" v="2" actId="20577"/>
          <ac:spMkLst>
            <pc:docMk/>
            <pc:sldMk cId="3743333232" sldId="256"/>
            <ac:spMk id="3" creationId="{7DDBB6DD-2CC5-42CC-9598-98CDCA705DA5}"/>
          </ac:spMkLst>
        </pc:spChg>
      </pc:sldChg>
    </pc:docChg>
  </pc:docChgLst>
  <pc:docChgLst>
    <pc:chgData name="Mike Works" userId="b81c1b58-431f-48cc-ae25-4815f9ea8e0f" providerId="ADAL" clId="{885EBFFA-8A31-499C-9D1C-9AEA0C79303F}"/>
    <pc:docChg chg="undo custSel addSld delSld modSld modShowInfo">
      <pc:chgData name="Mike Works" userId="b81c1b58-431f-48cc-ae25-4815f9ea8e0f" providerId="ADAL" clId="{885EBFFA-8A31-499C-9D1C-9AEA0C79303F}" dt="2022-08-05T17:53:27.998" v="309" actId="1076"/>
      <pc:docMkLst>
        <pc:docMk/>
      </pc:docMkLst>
      <pc:sldChg chg="modSp mod">
        <pc:chgData name="Mike Works" userId="b81c1b58-431f-48cc-ae25-4815f9ea8e0f" providerId="ADAL" clId="{885EBFFA-8A31-499C-9D1C-9AEA0C79303F}" dt="2022-08-04T23:55:26.490" v="11" actId="20577"/>
        <pc:sldMkLst>
          <pc:docMk/>
          <pc:sldMk cId="3743333232" sldId="256"/>
        </pc:sldMkLst>
        <pc:spChg chg="mod">
          <ac:chgData name="Mike Works" userId="b81c1b58-431f-48cc-ae25-4815f9ea8e0f" providerId="ADAL" clId="{885EBFFA-8A31-499C-9D1C-9AEA0C79303F}" dt="2022-08-04T23:55:26.490" v="11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885EBFFA-8A31-499C-9D1C-9AEA0C79303F}" dt="2022-08-04T23:55:31.062" v="12" actId="47"/>
        <pc:sldMkLst>
          <pc:docMk/>
          <pc:sldMk cId="1105549961" sldId="265"/>
        </pc:sldMkLst>
      </pc:sldChg>
      <pc:sldChg chg="addSp delSp modSp mod">
        <pc:chgData name="Mike Works" userId="b81c1b58-431f-48cc-ae25-4815f9ea8e0f" providerId="ADAL" clId="{885EBFFA-8A31-499C-9D1C-9AEA0C79303F}" dt="2022-08-05T17:53:27.998" v="309" actId="1076"/>
        <pc:sldMkLst>
          <pc:docMk/>
          <pc:sldMk cId="28000437" sldId="266"/>
        </pc:sldMkLst>
        <pc:spChg chg="mod">
          <ac:chgData name="Mike Works" userId="b81c1b58-431f-48cc-ae25-4815f9ea8e0f" providerId="ADAL" clId="{885EBFFA-8A31-499C-9D1C-9AEA0C79303F}" dt="2022-08-05T17:45:37.935" v="218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85EBFFA-8A31-499C-9D1C-9AEA0C79303F}" dt="2022-08-05T17:47:25.812" v="219" actId="931"/>
          <ac:spMkLst>
            <pc:docMk/>
            <pc:sldMk cId="28000437" sldId="266"/>
            <ac:spMk id="4" creationId="{DC7216F0-F094-455F-81BC-5241015CE842}"/>
          </ac:spMkLst>
        </pc:spChg>
        <pc:spChg chg="add del mod">
          <ac:chgData name="Mike Works" userId="b81c1b58-431f-48cc-ae25-4815f9ea8e0f" providerId="ADAL" clId="{885EBFFA-8A31-499C-9D1C-9AEA0C79303F}" dt="2022-08-04T23:56:09.316" v="14" actId="931"/>
          <ac:spMkLst>
            <pc:docMk/>
            <pc:sldMk cId="28000437" sldId="266"/>
            <ac:spMk id="4" creationId="{EC8E96D6-95B4-4651-8697-A3CBD8323790}"/>
          </ac:spMkLst>
        </pc:spChg>
        <pc:spChg chg="add mod">
          <ac:chgData name="Mike Works" userId="b81c1b58-431f-48cc-ae25-4815f9ea8e0f" providerId="ADAL" clId="{885EBFFA-8A31-499C-9D1C-9AEA0C79303F}" dt="2022-08-05T17:50:18.657" v="299" actId="1076"/>
          <ac:spMkLst>
            <pc:docMk/>
            <pc:sldMk cId="28000437" sldId="266"/>
            <ac:spMk id="8" creationId="{B2111C39-27A8-4FD0-8E72-D834B431314B}"/>
          </ac:spMkLst>
        </pc:spChg>
        <pc:spChg chg="add mod">
          <ac:chgData name="Mike Works" userId="b81c1b58-431f-48cc-ae25-4815f9ea8e0f" providerId="ADAL" clId="{885EBFFA-8A31-499C-9D1C-9AEA0C79303F}" dt="2022-08-05T17:50:04.581" v="298" actId="1076"/>
          <ac:spMkLst>
            <pc:docMk/>
            <pc:sldMk cId="28000437" sldId="266"/>
            <ac:spMk id="10" creationId="{4E6975BD-700A-47F6-8FAB-66FC94FB6B69}"/>
          </ac:spMkLst>
        </pc:spChg>
        <pc:picChg chg="del">
          <ac:chgData name="Mike Works" userId="b81c1b58-431f-48cc-ae25-4815f9ea8e0f" providerId="ADAL" clId="{885EBFFA-8A31-499C-9D1C-9AEA0C79303F}" dt="2022-08-04T23:55:46.628" v="13" actId="478"/>
          <ac:picMkLst>
            <pc:docMk/>
            <pc:sldMk cId="28000437" sldId="266"/>
            <ac:picMk id="5" creationId="{580B078D-C211-426A-9842-E2EEA1540F11}"/>
          </ac:picMkLst>
        </pc:picChg>
        <pc:picChg chg="add del mod">
          <ac:chgData name="Mike Works" userId="b81c1b58-431f-48cc-ae25-4815f9ea8e0f" providerId="ADAL" clId="{885EBFFA-8A31-499C-9D1C-9AEA0C79303F}" dt="2022-08-05T17:44:03.081" v="205" actId="478"/>
          <ac:picMkLst>
            <pc:docMk/>
            <pc:sldMk cId="28000437" sldId="266"/>
            <ac:picMk id="7" creationId="{F55BDC31-B3BF-4F73-A15C-869718A9408A}"/>
          </ac:picMkLst>
        </pc:picChg>
        <pc:picChg chg="add mod">
          <ac:chgData name="Mike Works" userId="b81c1b58-431f-48cc-ae25-4815f9ea8e0f" providerId="ADAL" clId="{885EBFFA-8A31-499C-9D1C-9AEA0C79303F}" dt="2022-08-05T17:50:50.622" v="301" actId="14100"/>
          <ac:picMkLst>
            <pc:docMk/>
            <pc:sldMk cId="28000437" sldId="266"/>
            <ac:picMk id="9" creationId="{4A122484-26C8-45E9-A012-B89EE1139F28}"/>
          </ac:picMkLst>
        </pc:picChg>
        <pc:picChg chg="add mod">
          <ac:chgData name="Mike Works" userId="b81c1b58-431f-48cc-ae25-4815f9ea8e0f" providerId="ADAL" clId="{885EBFFA-8A31-499C-9D1C-9AEA0C79303F}" dt="2022-08-05T17:53:27.998" v="309" actId="1076"/>
          <ac:picMkLst>
            <pc:docMk/>
            <pc:sldMk cId="28000437" sldId="266"/>
            <ac:picMk id="12" creationId="{6046BDEF-9B2A-4742-9954-CF26630578CB}"/>
          </ac:picMkLst>
        </pc:picChg>
      </pc:sldChg>
      <pc:sldChg chg="modSp add del mod">
        <pc:chgData name="Mike Works" userId="b81c1b58-431f-48cc-ae25-4815f9ea8e0f" providerId="ADAL" clId="{885EBFFA-8A31-499C-9D1C-9AEA0C79303F}" dt="2022-08-05T16:39:15.742" v="177" actId="2696"/>
        <pc:sldMkLst>
          <pc:docMk/>
          <pc:sldMk cId="3461967374" sldId="267"/>
        </pc:sldMkLst>
        <pc:spChg chg="mod">
          <ac:chgData name="Mike Works" userId="b81c1b58-431f-48cc-ae25-4815f9ea8e0f" providerId="ADAL" clId="{885EBFFA-8A31-499C-9D1C-9AEA0C79303F}" dt="2022-08-04T23:57:24.284" v="60" actId="20577"/>
          <ac:spMkLst>
            <pc:docMk/>
            <pc:sldMk cId="3461967374" sldId="267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03.644" v="152"/>
          <ac:picMkLst>
            <pc:docMk/>
            <pc:sldMk cId="3461967374" sldId="267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637777248" sldId="267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85452113" sldId="268"/>
        </pc:sldMkLst>
      </pc:sldChg>
      <pc:sldChg chg="modSp add del mod">
        <pc:chgData name="Mike Works" userId="b81c1b58-431f-48cc-ae25-4815f9ea8e0f" providerId="ADAL" clId="{885EBFFA-8A31-499C-9D1C-9AEA0C79303F}" dt="2022-08-05T16:41:14.796" v="202" actId="2696"/>
        <pc:sldMkLst>
          <pc:docMk/>
          <pc:sldMk cId="2142154842" sldId="268"/>
        </pc:sldMkLst>
        <pc:spChg chg="mod">
          <ac:chgData name="Mike Works" userId="b81c1b58-431f-48cc-ae25-4815f9ea8e0f" providerId="ADAL" clId="{885EBFFA-8A31-499C-9D1C-9AEA0C79303F}" dt="2022-08-04T23:59:09.062" v="139" actId="20577"/>
          <ac:spMkLst>
            <pc:docMk/>
            <pc:sldMk cId="2142154842" sldId="268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22.466" v="153"/>
          <ac:picMkLst>
            <pc:docMk/>
            <pc:sldMk cId="2142154842" sldId="268"/>
            <ac:picMk id="7" creationId="{F55BDC31-B3BF-4F73-A15C-869718A9408A}"/>
          </ac:picMkLst>
        </pc:picChg>
      </pc:sldChg>
      <pc:sldChg chg="modSp add del mod">
        <pc:chgData name="Mike Works" userId="b81c1b58-431f-48cc-ae25-4815f9ea8e0f" providerId="ADAL" clId="{885EBFFA-8A31-499C-9D1C-9AEA0C79303F}" dt="2022-08-05T16:41:17.793" v="203" actId="2696"/>
        <pc:sldMkLst>
          <pc:docMk/>
          <pc:sldMk cId="402921969" sldId="269"/>
        </pc:sldMkLst>
        <pc:spChg chg="mod">
          <ac:chgData name="Mike Works" userId="b81c1b58-431f-48cc-ae25-4815f9ea8e0f" providerId="ADAL" clId="{885EBFFA-8A31-499C-9D1C-9AEA0C79303F}" dt="2022-08-04T23:59:26.781" v="147" actId="20577"/>
          <ac:spMkLst>
            <pc:docMk/>
            <pc:sldMk cId="402921969" sldId="269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42.544" v="154"/>
          <ac:picMkLst>
            <pc:docMk/>
            <pc:sldMk cId="402921969" sldId="269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1149956357" sldId="269"/>
        </pc:sldMkLst>
      </pc:sldChg>
      <pc:sldChg chg="add del">
        <pc:chgData name="Mike Works" userId="b81c1b58-431f-48cc-ae25-4815f9ea8e0f" providerId="ADAL" clId="{885EBFFA-8A31-499C-9D1C-9AEA0C79303F}" dt="2022-08-05T16:39:20.127" v="178" actId="2696"/>
        <pc:sldMkLst>
          <pc:docMk/>
          <pc:sldMk cId="3723900384" sldId="270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802522186" sldId="270"/>
        </pc:sldMkLst>
      </pc:sldChg>
      <pc:sldChg chg="addSp modSp add mod">
        <pc:chgData name="Mike Works" userId="b81c1b58-431f-48cc-ae25-4815f9ea8e0f" providerId="ADAL" clId="{885EBFFA-8A31-499C-9D1C-9AEA0C79303F}" dt="2022-08-05T16:40:52.048" v="201" actId="1076"/>
        <pc:sldMkLst>
          <pc:docMk/>
          <pc:sldMk cId="2508367386" sldId="271"/>
        </pc:sldMkLst>
        <pc:spChg chg="mod">
          <ac:chgData name="Mike Works" userId="b81c1b58-431f-48cc-ae25-4815f9ea8e0f" providerId="ADAL" clId="{885EBFFA-8A31-499C-9D1C-9AEA0C79303F}" dt="2022-08-05T16:39:59.795" v="185"/>
          <ac:spMkLst>
            <pc:docMk/>
            <pc:sldMk cId="2508367386" sldId="271"/>
            <ac:spMk id="2" creationId="{089234F3-4C5B-4136-9184-0A363CE329D8}"/>
          </ac:spMkLst>
        </pc:spChg>
        <pc:picChg chg="add mod">
          <ac:chgData name="Mike Works" userId="b81c1b58-431f-48cc-ae25-4815f9ea8e0f" providerId="ADAL" clId="{885EBFFA-8A31-499C-9D1C-9AEA0C79303F}" dt="2022-08-05T16:40:46.233" v="200" actId="1076"/>
          <ac:picMkLst>
            <pc:docMk/>
            <pc:sldMk cId="2508367386" sldId="271"/>
            <ac:picMk id="4" creationId="{5A60125F-CA5E-4920-940E-507A18AD0EED}"/>
          </ac:picMkLst>
        </pc:picChg>
        <pc:picChg chg="mod">
          <ac:chgData name="Mike Works" userId="b81c1b58-431f-48cc-ae25-4815f9ea8e0f" providerId="ADAL" clId="{885EBFFA-8A31-499C-9D1C-9AEA0C79303F}" dt="2022-08-05T16:40:52.048" v="201" actId="1076"/>
          <ac:picMkLst>
            <pc:docMk/>
            <pc:sldMk cId="2508367386" sldId="271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582918532" sldId="271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479194466" sldId="272"/>
        </pc:sldMkLst>
      </pc:sldChg>
      <pc:sldChg chg="add">
        <pc:chgData name="Mike Works" userId="b81c1b58-431f-48cc-ae25-4815f9ea8e0f" providerId="ADAL" clId="{885EBFFA-8A31-499C-9D1C-9AEA0C79303F}" dt="2022-08-05T17:43:47.106" v="204" actId="2890"/>
        <pc:sldMkLst>
          <pc:docMk/>
          <pc:sldMk cId="2059632472" sldId="272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912588404" sldId="273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43659620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25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5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032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52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85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0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8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5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7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7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6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asuresforjustice.org/commons/yolo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2.jpg"/><Relationship Id="rId7" Type="http://schemas.openxmlformats.org/officeDocument/2006/relationships/hyperlink" Target="http://www.courts.ca.gov/documents/gv100.pdf" TargetMode="External"/><Relationship Id="rId2" Type="http://schemas.openxmlformats.org/officeDocument/2006/relationships/hyperlink" Target="https://speakforsafet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urts.ca.gov/documents/clets001.pdf" TargetMode="External"/><Relationship Id="rId5" Type="http://schemas.openxmlformats.org/officeDocument/2006/relationships/hyperlink" Target="http://www.courts.ca.gov/documents/gv109.pdf" TargetMode="External"/><Relationship Id="rId4" Type="http://schemas.openxmlformats.org/officeDocument/2006/relationships/hyperlink" Target="http://www.courts.ca.gov/documents/gv110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s.mfj.io/kattgXMTK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s.mfj.io/kattgXMTK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s://measuresforjustice.org/commons/yoloda/case-flow/explore?m=601&amp;ts=2016-01&amp;te=2021-12&amp;ta=a&amp;cf=118&amp;u=102:20;103:42&amp;p=96101&amp;utm_source=clipboard&amp;utm_medium=share&amp;utm_campaign=shortUrl&amp;shl=tUGdRrSZ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</a:t>
            </a:r>
            <a:r>
              <a:rPr lang="en-US"/>
              <a:t>August 9</a:t>
            </a:r>
            <a:r>
              <a:rPr lang="en-US" baseline="3000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99AC12F7-DC7F-4489-8250-B6D92A3FF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946" y="0"/>
            <a:ext cx="74081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9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Gun Violence Restraining Order (GVRO)</a:t>
            </a:r>
          </a:p>
        </p:txBody>
      </p:sp>
      <p:pic>
        <p:nvPicPr>
          <p:cNvPr id="9" name="Content Placeholder 8" descr="Graphical user interface, websit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4A122484-26C8-45E9-A012-B89EE1139F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4" y="1270000"/>
            <a:ext cx="6449180" cy="502017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111C39-27A8-4FD0-8E72-D834B431314B}"/>
              </a:ext>
            </a:extLst>
          </p:cNvPr>
          <p:cNvSpPr txBox="1"/>
          <p:nvPr/>
        </p:nvSpPr>
        <p:spPr>
          <a:xfrm>
            <a:off x="4361543" y="6293984"/>
            <a:ext cx="8596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GVRO F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orms: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GV-110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GV-109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CLETS-001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and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GV-100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6975BD-700A-47F6-8FAB-66FC94FB6B69}"/>
              </a:ext>
            </a:extLst>
          </p:cNvPr>
          <p:cNvSpPr txBox="1"/>
          <p:nvPr/>
        </p:nvSpPr>
        <p:spPr>
          <a:xfrm>
            <a:off x="677334" y="6293984"/>
            <a:ext cx="368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Website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https://speakforsafety.org/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6046BDEF-9B2A-4742-9954-CF26630578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8362" y="1984828"/>
            <a:ext cx="4883633" cy="288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Referred to the Prosecutor Involving Firearms</a:t>
            </a:r>
          </a:p>
        </p:txBody>
      </p:sp>
      <p:pic>
        <p:nvPicPr>
          <p:cNvPr id="7" name="Content Placeholder 6" descr="Chart, line char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55BDC31-B3BF-4F73-A15C-869718A94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5250" y="2223893"/>
            <a:ext cx="7955280" cy="4621379"/>
          </a:xfrm>
        </p:spPr>
      </p:pic>
    </p:spTree>
    <p:extLst>
      <p:ext uri="{BB962C8B-B14F-4D97-AF65-F5344CB8AC3E}">
        <p14:creationId xmlns:p14="http://schemas.microsoft.com/office/powerpoint/2010/main" val="205963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Cases Referred to the Prosecutor Involving Firearms (Males Ages 18-25 and 26-35)</a:t>
            </a:r>
          </a:p>
        </p:txBody>
      </p:sp>
      <p:pic>
        <p:nvPicPr>
          <p:cNvPr id="7" name="Content Placeholder 6">
            <a:hlinkClick r:id="rId2"/>
            <a:extLst>
              <a:ext uri="{FF2B5EF4-FFF2-40B4-BE49-F238E27FC236}">
                <a16:creationId xmlns:a16="http://schemas.microsoft.com/office/drawing/2014/main" id="{F55BDC31-B3BF-4F73-A15C-869718A94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66105" y="2542452"/>
            <a:ext cx="5913374" cy="3566160"/>
          </a:xfrm>
        </p:spPr>
      </p:pic>
      <p:pic>
        <p:nvPicPr>
          <p:cNvPr id="4" name="Content Placeholder 6">
            <a:hlinkClick r:id="rId4"/>
            <a:extLst>
              <a:ext uri="{FF2B5EF4-FFF2-40B4-BE49-F238E27FC236}">
                <a16:creationId xmlns:a16="http://schemas.microsoft.com/office/drawing/2014/main" id="{5A60125F-CA5E-4920-940E-507A18AD0EE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212518" y="2542452"/>
            <a:ext cx="5913377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67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56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Commons Town Hall</vt:lpstr>
      <vt:lpstr>PowerPoint Presentation</vt:lpstr>
      <vt:lpstr>Gun Violence Restraining Order (GVRO)</vt:lpstr>
      <vt:lpstr>Cases Referred to the Prosecutor Involving Firearms</vt:lpstr>
      <vt:lpstr>Cases Referred to the Prosecutor Involving Firearms (Males Ages 18-25 and 26-35)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7</cp:revision>
  <dcterms:created xsi:type="dcterms:W3CDTF">2022-05-10T20:00:54Z</dcterms:created>
  <dcterms:modified xsi:type="dcterms:W3CDTF">2022-08-09T23:12:48Z</dcterms:modified>
</cp:coreProperties>
</file>