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65" r:id="rId3"/>
    <p:sldId id="264" r:id="rId4"/>
    <p:sldId id="266" r:id="rId5"/>
    <p:sldId id="271" r:id="rId6"/>
    <p:sldId id="272" r:id="rId7"/>
    <p:sldId id="273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7BA420"/>
    <a:srgbClr val="597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athan Raven" userId="23a715e5-5ad6-4db6-958e-6eec56f0f02d" providerId="ADAL" clId="{4F47004B-BC83-496F-A1B7-9906F8B5D4EF}"/>
    <pc:docChg chg="delSld">
      <pc:chgData name="Jonathan Raven" userId="23a715e5-5ad6-4db6-958e-6eec56f0f02d" providerId="ADAL" clId="{4F47004B-BC83-496F-A1B7-9906F8B5D4EF}" dt="2022-07-12T21:01:19.332" v="3" actId="47"/>
      <pc:docMkLst>
        <pc:docMk/>
      </pc:docMkLst>
      <pc:sldChg chg="del">
        <pc:chgData name="Jonathan Raven" userId="23a715e5-5ad6-4db6-958e-6eec56f0f02d" providerId="ADAL" clId="{4F47004B-BC83-496F-A1B7-9906F8B5D4EF}" dt="2022-07-12T21:01:07.582" v="0" actId="47"/>
        <pc:sldMkLst>
          <pc:docMk/>
          <pc:sldMk cId="3637777248" sldId="267"/>
        </pc:sldMkLst>
      </pc:sldChg>
      <pc:sldChg chg="del">
        <pc:chgData name="Jonathan Raven" userId="23a715e5-5ad6-4db6-958e-6eec56f0f02d" providerId="ADAL" clId="{4F47004B-BC83-496F-A1B7-9906F8B5D4EF}" dt="2022-07-12T21:01:14.632" v="1" actId="47"/>
        <pc:sldMkLst>
          <pc:docMk/>
          <pc:sldMk cId="885452113" sldId="268"/>
        </pc:sldMkLst>
      </pc:sldChg>
      <pc:sldChg chg="del">
        <pc:chgData name="Jonathan Raven" userId="23a715e5-5ad6-4db6-958e-6eec56f0f02d" providerId="ADAL" clId="{4F47004B-BC83-496F-A1B7-9906F8B5D4EF}" dt="2022-07-12T21:01:16.915" v="2" actId="47"/>
        <pc:sldMkLst>
          <pc:docMk/>
          <pc:sldMk cId="1149956357" sldId="269"/>
        </pc:sldMkLst>
      </pc:sldChg>
      <pc:sldChg chg="del">
        <pc:chgData name="Jonathan Raven" userId="23a715e5-5ad6-4db6-958e-6eec56f0f02d" providerId="ADAL" clId="{4F47004B-BC83-496F-A1B7-9906F8B5D4EF}" dt="2022-07-12T21:01:19.332" v="3" actId="47"/>
        <pc:sldMkLst>
          <pc:docMk/>
          <pc:sldMk cId="3802522186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9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0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4253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58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0032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752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85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01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98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36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94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10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85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17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776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56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iiuIqBrP6j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measuresforjustice.org/commons/yolod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easuresforjustice.org/commons/yoloda/case-flow/explore?m=601&amp;ts=2016-01&amp;te=2020-12&amp;ta=a&amp;cf=101&amp;pf=11&amp;sf=12&amp;p=10,11,12,14&amp;c=2019-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www.measuresforjustice.org/commons/yoloda/case-flow/explore?m=807&amp;ts=2016-01&amp;te=2020-12&amp;ta=a&amp;cf=101&amp;pf=11&amp;sf=12&amp;p=10,11,12,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www.measuresforjustice.org/commons/yoloda/case-flow/explore?m=808&amp;ts=2016-01&amp;te=2020-12&amp;ta=a&amp;cf=101&amp;pf=11&amp;sf=12&amp;p=10,11,12,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measuresforjustice.org/commons/yoloda/case-flow/explore?m=809&amp;ts=2016-01&amp;te=2020-12&amp;ta=a&amp;cf=101&amp;pf=11&amp;sf=12&amp;p=10,11,12,1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measuresforjustice.org/commons/yoloda/case-flow/explore?m=754&amp;ts=2016-01&amp;te=2020-12&amp;ta=a&amp;cf=101&amp;pf=11&amp;sf=10&amp;p=10,11,12,1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CAB52-EDB5-46AF-BD14-CAB024A2CA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Commons Town Hall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BB6DD-2CC5-42CC-9598-98CDCA705D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Tuesday, July 12</a:t>
            </a:r>
            <a:r>
              <a:rPr lang="en-US" baseline="30000" dirty="0"/>
              <a:t>th</a:t>
            </a:r>
            <a:r>
              <a:rPr lang="en-US" dirty="0"/>
              <a:t>, 2022</a:t>
            </a:r>
          </a:p>
        </p:txBody>
      </p:sp>
    </p:spTree>
    <p:extLst>
      <p:ext uri="{BB962C8B-B14F-4D97-AF65-F5344CB8AC3E}">
        <p14:creationId xmlns:p14="http://schemas.microsoft.com/office/powerpoint/2010/main" val="3743333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5CAB4-6F0F-42D8-8BE2-EBCD271E1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4670"/>
          </a:xfrm>
        </p:spPr>
        <p:txBody>
          <a:bodyPr/>
          <a:lstStyle/>
          <a:p>
            <a:r>
              <a:rPr lang="en-US" b="0" i="0" dirty="0">
                <a:effectLst/>
                <a:latin typeface="Roboto" panose="02000000000000000000" pitchFamily="2" charset="0"/>
              </a:rPr>
              <a:t>Measures for Justice - Yolo Commons</a:t>
            </a:r>
            <a:endParaRPr lang="en-US" dirty="0"/>
          </a:p>
        </p:txBody>
      </p:sp>
      <p:pic>
        <p:nvPicPr>
          <p:cNvPr id="5" name="Picture 4" descr="A picture containing person, outdoor, red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3BEBEDDB-C2E4-47BC-9292-954BE7B86B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5867" y="1284270"/>
            <a:ext cx="9420266" cy="5296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54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99AC12F7-DC7F-4489-8250-B6D92A3FFE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1946" y="0"/>
            <a:ext cx="740810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79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234F3-4C5B-4136-9184-0A363CE3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Referred to the Prosecutor</a:t>
            </a:r>
          </a:p>
        </p:txBody>
      </p:sp>
      <p:pic>
        <p:nvPicPr>
          <p:cNvPr id="5" name="Content Placeholder 4" descr="Char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580B078D-C211-426A-9842-E2EEA1540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1309" y="2160588"/>
            <a:ext cx="7769419" cy="3881437"/>
          </a:xfrm>
        </p:spPr>
      </p:pic>
    </p:spTree>
    <p:extLst>
      <p:ext uri="{BB962C8B-B14F-4D97-AF65-F5344CB8AC3E}">
        <p14:creationId xmlns:p14="http://schemas.microsoft.com/office/powerpoint/2010/main" val="28000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AAD5-24E0-4E3B-ADEC-709738FD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Prosecuted</a:t>
            </a:r>
          </a:p>
        </p:txBody>
      </p:sp>
      <p:pic>
        <p:nvPicPr>
          <p:cNvPr id="5" name="Content Placeholder 4" descr="Char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EF40921B-94A8-4C7D-A2BC-B807DCE674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0327" y="2160588"/>
            <a:ext cx="8111383" cy="3881437"/>
          </a:xfrm>
        </p:spPr>
      </p:pic>
    </p:spTree>
    <p:extLst>
      <p:ext uri="{BB962C8B-B14F-4D97-AF65-F5344CB8AC3E}">
        <p14:creationId xmlns:p14="http://schemas.microsoft.com/office/powerpoint/2010/main" val="3582918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AAD5-24E0-4E3B-ADEC-709738FD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Rejected for Prosecution</a:t>
            </a:r>
          </a:p>
        </p:txBody>
      </p:sp>
      <p:pic>
        <p:nvPicPr>
          <p:cNvPr id="5" name="Content Placeholder 4" descr="Chart, line char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DDD74F89-F8EA-416D-8203-FFC8F0BA3B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9316" y="2160588"/>
            <a:ext cx="8273405" cy="3881437"/>
          </a:xfrm>
        </p:spPr>
      </p:pic>
    </p:spTree>
    <p:extLst>
      <p:ext uri="{BB962C8B-B14F-4D97-AF65-F5344CB8AC3E}">
        <p14:creationId xmlns:p14="http://schemas.microsoft.com/office/powerpoint/2010/main" val="47919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AAD5-24E0-4E3B-ADEC-709738FD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Diverted</a:t>
            </a:r>
          </a:p>
        </p:txBody>
      </p:sp>
      <p:pic>
        <p:nvPicPr>
          <p:cNvPr id="5" name="Content Placeholder 4" descr="Chart, line char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A29E8CE-5674-435F-87B0-9170AFEB90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69483" y="2160588"/>
            <a:ext cx="8013071" cy="3881437"/>
          </a:xfrm>
        </p:spPr>
      </p:pic>
    </p:spTree>
    <p:extLst>
      <p:ext uri="{BB962C8B-B14F-4D97-AF65-F5344CB8AC3E}">
        <p14:creationId xmlns:p14="http://schemas.microsoft.com/office/powerpoint/2010/main" val="3912588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FAAD5-24E0-4E3B-ADEC-709738FD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Cases Sentenced to State Prison</a:t>
            </a:r>
          </a:p>
        </p:txBody>
      </p:sp>
      <p:pic>
        <p:nvPicPr>
          <p:cNvPr id="5" name="Content Placeholder 4" descr="Chart, line char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14551364-DAD5-4C86-AFE6-B7337A575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27161" y="2160588"/>
            <a:ext cx="8097716" cy="3881437"/>
          </a:xfrm>
        </p:spPr>
      </p:pic>
    </p:spTree>
    <p:extLst>
      <p:ext uri="{BB962C8B-B14F-4D97-AF65-F5344CB8AC3E}">
        <p14:creationId xmlns:p14="http://schemas.microsoft.com/office/powerpoint/2010/main" val="84365962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33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Roboto</vt:lpstr>
      <vt:lpstr>Trebuchet MS</vt:lpstr>
      <vt:lpstr>Wingdings 3</vt:lpstr>
      <vt:lpstr>Facet</vt:lpstr>
      <vt:lpstr>Commons Town Hall</vt:lpstr>
      <vt:lpstr>Measures for Justice - Yolo Commons</vt:lpstr>
      <vt:lpstr>PowerPoint Presentation</vt:lpstr>
      <vt:lpstr>Cases Referred to the Prosecutor</vt:lpstr>
      <vt:lpstr>Cases Prosecuted</vt:lpstr>
      <vt:lpstr>Cases Rejected for Prosecution</vt:lpstr>
      <vt:lpstr>Cases Diverted</vt:lpstr>
      <vt:lpstr>Cases Sentenced to State Prison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Commons Town Hall</dc:title>
  <dc:creator>Mike Works</dc:creator>
  <cp:lastModifiedBy>Jonathan Raven</cp:lastModifiedBy>
  <cp:revision>7</cp:revision>
  <dcterms:created xsi:type="dcterms:W3CDTF">2022-05-10T20:00:54Z</dcterms:created>
  <dcterms:modified xsi:type="dcterms:W3CDTF">2022-07-12T21:01:28Z</dcterms:modified>
</cp:coreProperties>
</file>